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Dennis Zaffiro	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o46002284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12-04-2021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535899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Seconda e ultima fase della gestione dei preferiti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000" dirty="0"/>
              <a:t>Screenshot e codice (HTML+CSS)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50B253F-4387-4157-BEA9-E601FD9F9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967" y="1127221"/>
            <a:ext cx="5142451" cy="44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63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000" dirty="0"/>
              <a:t>Il progetto consta dello stesso </a:t>
            </a:r>
            <a:r>
              <a:rPr lang="it-IT" sz="2000" dirty="0" err="1"/>
              <a:t>main</a:t>
            </a:r>
            <a:r>
              <a:rPr lang="it-IT" sz="2000" dirty="0"/>
              <a:t> e dello stesso </a:t>
            </a:r>
            <a:r>
              <a:rPr lang="it-IT" sz="2000" dirty="0" err="1"/>
              <a:t>footer</a:t>
            </a:r>
            <a:r>
              <a:rPr lang="it-IT" sz="2000" dirty="0"/>
              <a:t> del MHW1. La parte della </a:t>
            </a:r>
            <a:r>
              <a:rPr lang="it-IT" sz="2000" dirty="0" err="1"/>
              <a:t>section</a:t>
            </a:r>
            <a:r>
              <a:rPr lang="it-IT" sz="2000" dirty="0"/>
              <a:t> è stata rivisitata. Gli oggetti che ne facevano parte sono stati cancellati per sostituirli con un caricamento dinamico usufruendo del ‘’</a:t>
            </a:r>
            <a:r>
              <a:rPr lang="it-IT" sz="2000" dirty="0" err="1"/>
              <a:t>createElement</a:t>
            </a:r>
            <a:r>
              <a:rPr lang="it-IT" sz="2000" dirty="0"/>
              <a:t>’’, le foto e le descrizioni degli oggetti sono caricati in un file contents.js a parte, che grazie all’inclusione all’interno del file html </a:t>
            </a:r>
            <a:r>
              <a:rPr lang="it-IT" sz="2000" dirty="0" err="1"/>
              <a:t>main</a:t>
            </a:r>
            <a:r>
              <a:rPr lang="it-IT" sz="2000" dirty="0"/>
              <a:t> riesce a comunicare con le altre personalità del progetto. Sarà possibile usufruire di una </a:t>
            </a:r>
            <a:r>
              <a:rPr lang="it-IT" sz="2000" dirty="0" err="1"/>
              <a:t>search</a:t>
            </a:r>
            <a:r>
              <a:rPr lang="it-IT" sz="2000" dirty="0"/>
              <a:t>-bar situata nell’</a:t>
            </a:r>
            <a:r>
              <a:rPr lang="it-IT" sz="2000" dirty="0" err="1"/>
              <a:t>header</a:t>
            </a:r>
            <a:r>
              <a:rPr lang="it-IT" sz="2000" dirty="0"/>
              <a:t>, di descrizioni nascoste visibili con un click per ogni prodotto nella </a:t>
            </a:r>
            <a:r>
              <a:rPr lang="it-IT" sz="2000" dirty="0" err="1"/>
              <a:t>section</a:t>
            </a:r>
            <a:r>
              <a:rPr lang="it-IT" sz="2000" dirty="0"/>
              <a:t>, e sarò inoltre possibile scegliere come ‘’preferiti’’ alcuni prodotti distinguendoli dagli altri, creando una lista nata come ‘’</a:t>
            </a:r>
            <a:r>
              <a:rPr lang="it-IT" sz="2000" dirty="0" err="1"/>
              <a:t>hidden</a:t>
            </a:r>
            <a:r>
              <a:rPr lang="it-IT" sz="2000" dirty="0"/>
              <a:t>’’ simile alla #lista e sempre contenuta nella </a:t>
            </a:r>
            <a:r>
              <a:rPr lang="it-IT" sz="2000" dirty="0" err="1"/>
              <a:t>section</a:t>
            </a:r>
            <a:r>
              <a:rPr lang="it-IT" sz="2000" dirty="0"/>
              <a:t>. I preferiti saranno comunque rimovibili.</a:t>
            </a:r>
          </a:p>
          <a:p>
            <a:pPr lvl="1"/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82" y="948243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della </a:t>
            </a:r>
            <a:r>
              <a:rPr lang="it-IT" sz="4000" dirty="0" err="1">
                <a:solidFill>
                  <a:srgbClr val="FFFFFF"/>
                </a:solidFill>
              </a:rPr>
              <a:t>Section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87AA-8D95-492E-A8B9-A69B9D366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000" dirty="0"/>
              <a:t>Screenshot che mostra la vostra pagina web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E45F9FD-2168-410B-89F5-61E04F2FB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054" y="953504"/>
            <a:ext cx="5356546" cy="465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CSS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della </a:t>
            </a:r>
            <a:r>
              <a:rPr lang="it-IT" sz="4000" dirty="0" err="1">
                <a:solidFill>
                  <a:srgbClr val="FFFFFF"/>
                </a:solidFill>
              </a:rPr>
              <a:t>Section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A4F5D-C03D-4440-9C1B-0B8A2966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000" dirty="0"/>
              <a:t>Screenshot e codice (HTML+CSS)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A510C716-E811-45D9-A8B4-03058794A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054" y="243281"/>
            <a:ext cx="4272534" cy="61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Contents.js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000" dirty="0"/>
              <a:t>Screenshot e codice (HTML+CSS)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C484F148-CCB7-4B56-8438-E5B0A1B5A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799" y="2359371"/>
            <a:ext cx="8084266" cy="175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Caricamento Dinamico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000" dirty="0"/>
              <a:t>Screenshot e codice (HTML+CSS)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E195157E-CED4-4619-A6CB-58B4449E5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398" y="350982"/>
            <a:ext cx="5015547" cy="620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Costanti per il caricamento dinamico e sezione JS per la </a:t>
            </a:r>
            <a:r>
              <a:rPr lang="it-IT" sz="4000" dirty="0" err="1">
                <a:solidFill>
                  <a:srgbClr val="FFFFFF"/>
                </a:solidFill>
              </a:rPr>
              <a:t>search</a:t>
            </a:r>
            <a:r>
              <a:rPr lang="it-IT" sz="4000" dirty="0">
                <a:solidFill>
                  <a:srgbClr val="FFFFFF"/>
                </a:solidFill>
              </a:rPr>
              <a:t>-bar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000" dirty="0"/>
              <a:t>Screenshot e codice (HTML+CSS)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D5E5A732-568D-42AB-879A-B647DE282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907" y="234297"/>
            <a:ext cx="3781953" cy="1326648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36D502CA-038A-410F-8EE1-68F80E664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11" y="1795242"/>
            <a:ext cx="4831846" cy="394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1945603"/>
            <a:ext cx="3201366" cy="3387497"/>
          </a:xfrm>
        </p:spPr>
        <p:txBody>
          <a:bodyPr anchor="b">
            <a:normAutofit fontScale="90000"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Costanti per definire il tasto dei preferiti e costante del ciclo For. Sezione JS delle descrizioni nascoste dei prodotti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000" dirty="0"/>
              <a:t>Screenshot e codice (HTML+CSS)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7835D89-6FF5-4952-A722-669737965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94" y="1125758"/>
            <a:ext cx="7411484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796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Prima fase della gestione dei preferiti.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000" dirty="0"/>
              <a:t>Screenshot e codice (HTML+CSS)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01AB8598-F001-4843-9A58-806C5A0AB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11" y="10138"/>
            <a:ext cx="45369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267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273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MHW2</vt:lpstr>
      <vt:lpstr>Descrizione del progetto</vt:lpstr>
      <vt:lpstr>Layout complessivo HTML della Section</vt:lpstr>
      <vt:lpstr>Layout complessivo CSS della Section</vt:lpstr>
      <vt:lpstr>Contents.js</vt:lpstr>
      <vt:lpstr>Caricamento Dinamico</vt:lpstr>
      <vt:lpstr>Costanti per il caricamento dinamico e sezione JS per la search-bar</vt:lpstr>
      <vt:lpstr>Costanti per definire il tasto dei preferiti e costante del ciclo For. Sezione JS delle descrizioni nascoste dei prodotti</vt:lpstr>
      <vt:lpstr>Prima fase della gestione dei preferiti.</vt:lpstr>
      <vt:lpstr>Seconda e ultima fase della gestione dei preferiti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DENNIS ZAFFIRO</cp:lastModifiedBy>
  <cp:revision>3</cp:revision>
  <dcterms:created xsi:type="dcterms:W3CDTF">2021-03-24T16:57:46Z</dcterms:created>
  <dcterms:modified xsi:type="dcterms:W3CDTF">2021-04-12T13:06:28Z</dcterms:modified>
</cp:coreProperties>
</file>