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Dennis Zaffiro	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O46002284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VISUALE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E9E7B482-C764-4C3D-9BFE-3D0AF14F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662473"/>
            <a:ext cx="8057190" cy="37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Le api del progetto sono 2. Una è statica e la seconda è dinamica. L’API statica si occupa della pubblicazione su schermo di notizie legate alla parola chiave che ho instaurato nella funzione </a:t>
            </a:r>
            <a:r>
              <a:rPr lang="it-IT" sz="2000" dirty="0" err="1"/>
              <a:t>javascript</a:t>
            </a:r>
            <a:r>
              <a:rPr lang="it-IT" sz="2000" dirty="0"/>
              <a:t>, ovvero Gaming. Dunque tutte le notizie avranno come fattore comune il contesto Gaming.</a:t>
            </a:r>
          </a:p>
          <a:p>
            <a:r>
              <a:rPr lang="it-IT" sz="2000" dirty="0"/>
              <a:t>La seconda API invece si occupa di ricercare in un database di immagini delle foto legate da una parola chiave immessa dall’utente, il numero massimo di immagini scelto dal programmatore è 3, ovviamente può essere modificato all’evenienza.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KEY 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F01DE6-ADAC-4A73-9D09-2F882197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91" y="1406558"/>
            <a:ext cx="6554788" cy="44169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90B721-B0D6-4E8B-B0D4-C714A25260A9}"/>
              </a:ext>
            </a:extLst>
          </p:cNvPr>
          <p:cNvSpPr txBox="1"/>
          <p:nvPr/>
        </p:nvSpPr>
        <p:spPr>
          <a:xfrm>
            <a:off x="4699138" y="2172749"/>
            <a:ext cx="682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Avendo la necessità di chiamare 2 API differenti ho dovuto chiedere il permesso di Accesso in maniera indipendente, per cui ho ottenuto 2 chiavi private distinte.</a:t>
            </a:r>
          </a:p>
        </p:txBody>
      </p:sp>
    </p:spTree>
    <p:extLst>
      <p:ext uri="{BB962C8B-B14F-4D97-AF65-F5344CB8AC3E}">
        <p14:creationId xmlns:p14="http://schemas.microsoft.com/office/powerpoint/2010/main" val="42254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che mostra la vostra pagina web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774C93-316B-464D-820C-2728794B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629204"/>
            <a:ext cx="4534533" cy="510611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8AC579-17EB-4989-B873-EE99D5909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359" y="891472"/>
            <a:ext cx="2686425" cy="47155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34AE3A-C281-4937-B705-444466D8BF0F}"/>
              </a:ext>
            </a:extLst>
          </p:cNvPr>
          <p:cNvSpPr txBox="1"/>
          <p:nvPr/>
        </p:nvSpPr>
        <p:spPr>
          <a:xfrm>
            <a:off x="4202884" y="5972961"/>
            <a:ext cx="765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CSS dello </a:t>
            </a:r>
            <a:r>
              <a:rPr lang="it-IT" dirty="0" err="1"/>
              <a:t>screenshot</a:t>
            </a:r>
            <a:r>
              <a:rPr lang="it-IT" dirty="0"/>
              <a:t> a destra ha un’utilità puramente estetica legata al gusto personale, nulla che cambiato possa in qualche modo intaccare la funzionalità del progetto. E’ stato condiviso per completezza.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9B5313-DE9C-408D-AFD8-C1B16DF2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98" y="247817"/>
            <a:ext cx="555385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Curiosità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90B721-B0D6-4E8B-B0D4-C714A25260A9}"/>
              </a:ext>
            </a:extLst>
          </p:cNvPr>
          <p:cNvSpPr txBox="1"/>
          <p:nvPr/>
        </p:nvSpPr>
        <p:spPr>
          <a:xfrm>
            <a:off x="4699138" y="2172749"/>
            <a:ext cx="682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nota interessante di quest’API è alla linea 24. Tralasciando il funzionamento logico e necessario dell’API, dunque la creazione dinamica di un titolo e di un link, vi è il collegamento a questi due elementi a ciò che viene iterato dalla risposta del </a:t>
            </a:r>
            <a:r>
              <a:rPr lang="it-IT" dirty="0" err="1"/>
              <a:t>Json</a:t>
            </a:r>
            <a:r>
              <a:rPr lang="it-IT" dirty="0"/>
              <a:t> per ogni elemento, sempre dallo stesso </a:t>
            </a:r>
            <a:r>
              <a:rPr lang="it-IT" dirty="0" err="1"/>
              <a:t>Json</a:t>
            </a:r>
            <a:r>
              <a:rPr lang="it-IT" dirty="0"/>
              <a:t> ottenuto. All’interno della stessa funzione, si associa al link poco prima creato l’evento scatenato dal click su di esso, che per l’appunto riporta ad un Link (vero e funzionante) che l’API restituisce.</a:t>
            </a:r>
          </a:p>
        </p:txBody>
      </p:sp>
    </p:spTree>
    <p:extLst>
      <p:ext uri="{BB962C8B-B14F-4D97-AF65-F5344CB8AC3E}">
        <p14:creationId xmlns:p14="http://schemas.microsoft.com/office/powerpoint/2010/main" val="247971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6537B8-B953-4E33-BC5D-508A9B497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56" y="42389"/>
            <a:ext cx="8008258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Curiosità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710306-2129-4BA9-8457-BCD42A68A801}"/>
              </a:ext>
            </a:extLst>
          </p:cNvPr>
          <p:cNvSpPr txBox="1"/>
          <p:nvPr/>
        </p:nvSpPr>
        <p:spPr>
          <a:xfrm>
            <a:off x="4462943" y="2474752"/>
            <a:ext cx="739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Essendoci un interfacciamento tra un </a:t>
            </a:r>
            <a:r>
              <a:rPr lang="it-IT" dirty="0" err="1"/>
              <a:t>webProgram</a:t>
            </a:r>
            <a:r>
              <a:rPr lang="it-IT" dirty="0"/>
              <a:t> ed un evento scatenato dall’utente (la ricerca di un’immagine legata ad una parola chiave) la barra di ricerca alla quale è associato l’evento di </a:t>
            </a:r>
            <a:r>
              <a:rPr lang="it-IT" dirty="0" err="1"/>
              <a:t>Submit</a:t>
            </a:r>
            <a:r>
              <a:rPr lang="it-IT" dirty="0"/>
              <a:t> è stata posta all’interno di un Form(vedi HTML). Essendo necessaria la specificità di un’immagine, si utilizza la funzione hits del </a:t>
            </a:r>
            <a:r>
              <a:rPr lang="it-IT" dirty="0" err="1"/>
              <a:t>Json</a:t>
            </a:r>
            <a:r>
              <a:rPr lang="it-IT" dirty="0"/>
              <a:t>, che nel nostro caso restituisce </a:t>
            </a:r>
            <a:r>
              <a:rPr lang="it-IT" dirty="0" err="1"/>
              <a:t>l’url</a:t>
            </a:r>
            <a:r>
              <a:rPr lang="it-IT" dirty="0"/>
              <a:t> delle PRIME 3 immagini (il massimo può essere modificato in fase di programmazione JS) che sono collegate alla parola chiave inserita dall’utente.</a:t>
            </a:r>
          </a:p>
        </p:txBody>
      </p:sp>
    </p:spTree>
    <p:extLst>
      <p:ext uri="{BB962C8B-B14F-4D97-AF65-F5344CB8AC3E}">
        <p14:creationId xmlns:p14="http://schemas.microsoft.com/office/powerpoint/2010/main" val="33741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8082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VISUALE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Screenshot e codice (HTML+CSS)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782B75-A83A-498B-B1B7-8523688F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27" y="511389"/>
            <a:ext cx="8080916" cy="59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MHW3</vt:lpstr>
      <vt:lpstr>Descrizione del progetto</vt:lpstr>
      <vt:lpstr>KEY </vt:lpstr>
      <vt:lpstr>Layout complessivo HTML+CSS</vt:lpstr>
      <vt:lpstr>API 1 </vt:lpstr>
      <vt:lpstr>Curiosità </vt:lpstr>
      <vt:lpstr>API 2 </vt:lpstr>
      <vt:lpstr>Curiosità </vt:lpstr>
      <vt:lpstr>API 1  VISUALE </vt:lpstr>
      <vt:lpstr>API 2 VISUALE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DENNIS ZAFFIRO</cp:lastModifiedBy>
  <cp:revision>8</cp:revision>
  <dcterms:created xsi:type="dcterms:W3CDTF">2021-03-24T16:57:46Z</dcterms:created>
  <dcterms:modified xsi:type="dcterms:W3CDTF">2021-04-25T10:16:21Z</dcterms:modified>
</cp:coreProperties>
</file>