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48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51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06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07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44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6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0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8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6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5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B42759-9B34-40BB-BA22-6A3241EB173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8F4135-7135-402A-9DB4-F054D22C0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3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3CAF-00FD-4418-A8DE-AB7CAD807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2"/>
            <a:ext cx="9992657" cy="3359773"/>
          </a:xfrm>
        </p:spPr>
        <p:txBody>
          <a:bodyPr/>
          <a:lstStyle/>
          <a:p>
            <a:r>
              <a:rPr lang="en-US" dirty="0" err="1"/>
              <a:t>Kissflow</a:t>
            </a:r>
            <a:r>
              <a:rPr lang="en-US" dirty="0"/>
              <a:t> - An IT Product Company</a:t>
            </a:r>
          </a:p>
        </p:txBody>
      </p:sp>
    </p:spTree>
    <p:extLst>
      <p:ext uri="{BB962C8B-B14F-4D97-AF65-F5344CB8AC3E}">
        <p14:creationId xmlns:p14="http://schemas.microsoft.com/office/powerpoint/2010/main" val="36652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05AF-6A62-4524-9318-D20FB1B6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Porter's Five Forces - Bargaining Power of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FA91-372C-4881-8DE5-5B3CAD3B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Bargaining Power of Customers:</a:t>
            </a:r>
            <a:endParaRPr lang="en-US" sz="3600" dirty="0"/>
          </a:p>
          <a:p>
            <a:r>
              <a:rPr lang="en-US" dirty="0"/>
              <a:t>High power due to numerous SaaS options available.</a:t>
            </a:r>
          </a:p>
          <a:p>
            <a:r>
              <a:rPr lang="en-US" dirty="0"/>
              <a:t>Customers can easily switch to other platforms with minimal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9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D5A8-9C6F-4D83-830B-99CABC71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Porter's Five Forces - Threat of Substitutes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E312-DBFB-4576-8174-71185BC5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Threat of Substitutes:</a:t>
            </a:r>
            <a:endParaRPr lang="en-US" sz="3600" dirty="0"/>
          </a:p>
          <a:p>
            <a:r>
              <a:rPr lang="en-US" dirty="0"/>
              <a:t>High threat from alternative software solutions and traditional manual processes.</a:t>
            </a:r>
          </a:p>
          <a:p>
            <a:r>
              <a:rPr lang="en-US" dirty="0"/>
              <a:t>Continuous innovation and unique value propositions are necessary to stay relevant.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5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A01E-6A2B-437F-8532-FFAFE2B0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9B17-EE1F-4241-9A1D-0DB0D2FE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Kissflow</a:t>
            </a:r>
            <a:r>
              <a:rPr lang="en-US" sz="2400" dirty="0"/>
              <a:t> has positioned itself as a strong player in the SaaS market with its innovative digital workplace platform.</a:t>
            </a:r>
          </a:p>
          <a:p>
            <a:r>
              <a:rPr lang="en-US" sz="2400" dirty="0"/>
              <a:t>While facing significant competition and rapid technological changes, there are ample opportunities for growth and market expansion.</a:t>
            </a:r>
          </a:p>
          <a:p>
            <a:r>
              <a:rPr lang="en-US" sz="2400" dirty="0"/>
              <a:t>Strategic focus on product diversification, partnerships, and geographic expansion will be crucial for future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AE52A5-67CD-4EAE-8B94-18E971E1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1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75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BD5B-BBF9-458B-93C3-CA9E75DD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8FCE-1CDB-4BC2-BC75-E49D4628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600" b="1" dirty="0" err="1"/>
              <a:t>Kissflow</a:t>
            </a:r>
            <a:r>
              <a:rPr lang="en-US" sz="3200" b="1" dirty="0"/>
              <a:t>:</a:t>
            </a:r>
            <a:endParaRPr lang="en-US" sz="3200" dirty="0"/>
          </a:p>
          <a:p>
            <a:r>
              <a:rPr lang="en-US" sz="3200" dirty="0"/>
              <a:t>Leading SaaS company providing a digital workplace platform.</a:t>
            </a:r>
          </a:p>
          <a:p>
            <a:r>
              <a:rPr lang="en-US" sz="3200" dirty="0"/>
              <a:t>Focus on process automation and work management for organizations.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600" b="1" dirty="0"/>
              <a:t>Objective</a:t>
            </a:r>
            <a:r>
              <a:rPr lang="en-US" sz="3200" b="1" dirty="0"/>
              <a:t>:</a:t>
            </a:r>
            <a:endParaRPr lang="en-US" sz="3200" dirty="0"/>
          </a:p>
          <a:p>
            <a:r>
              <a:rPr lang="en-US" sz="3200" dirty="0"/>
              <a:t>Analyze </a:t>
            </a:r>
            <a:r>
              <a:rPr lang="en-US" sz="3200" dirty="0" err="1"/>
              <a:t>Kissflow’s</a:t>
            </a:r>
            <a:r>
              <a:rPr lang="en-US" sz="3200" dirty="0"/>
              <a:t> market position, challenges, and strategic direction using Porter's Five Forces and SWOT Analysis.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87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4B04-97EA-484B-81FD-A87DFCE3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- 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9FE8-B1EF-43AF-9EEC-DCF0DA0E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Strengths:</a:t>
            </a:r>
            <a:endParaRPr lang="en-US" sz="2800" dirty="0"/>
          </a:p>
          <a:p>
            <a:r>
              <a:rPr lang="en-US" b="1" dirty="0"/>
              <a:t>Innovative Product Suite:</a:t>
            </a:r>
            <a:r>
              <a:rPr lang="en-US" dirty="0"/>
              <a:t> Comprehensive digital workplace platform covering process automation, project management, and collaboration tools.</a:t>
            </a:r>
          </a:p>
          <a:p>
            <a:r>
              <a:rPr lang="en-US" b="1" dirty="0"/>
              <a:t>User-Friendly Interface:</a:t>
            </a:r>
            <a:r>
              <a:rPr lang="en-US" dirty="0"/>
              <a:t> Easy-to-use platform that requires minimal technical expertise.</a:t>
            </a:r>
          </a:p>
          <a:p>
            <a:r>
              <a:rPr lang="en-US" b="1" dirty="0"/>
              <a:t>Strong Customer Base:</a:t>
            </a:r>
            <a:r>
              <a:rPr lang="en-US" dirty="0"/>
              <a:t> Trusted by over 10,000 organizations globally.</a:t>
            </a:r>
          </a:p>
          <a:p>
            <a:r>
              <a:rPr lang="en-US" b="1" dirty="0"/>
              <a:t>Scalability:</a:t>
            </a:r>
            <a:r>
              <a:rPr lang="en-US" dirty="0"/>
              <a:t> Flexible solutions that cater to small, medium, and large enterprises.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9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FE00-97C8-4806-8393-23C28F00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-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5C32-B984-4EE2-8E94-6BF722A4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Weaknesses:</a:t>
            </a:r>
            <a:endParaRPr lang="en-US" sz="3200" dirty="0"/>
          </a:p>
          <a:p>
            <a:r>
              <a:rPr lang="en-US" b="1" dirty="0"/>
              <a:t>Brand Awareness:</a:t>
            </a:r>
            <a:r>
              <a:rPr lang="en-US" dirty="0"/>
              <a:t> Lesser-known brand compared to larger competitors like Microsoft and Google.</a:t>
            </a:r>
          </a:p>
          <a:p>
            <a:r>
              <a:rPr lang="en-US" b="1" dirty="0"/>
              <a:t>Integration Challenges:</a:t>
            </a:r>
            <a:r>
              <a:rPr lang="en-US" dirty="0"/>
              <a:t> Potential difficulties in integrating with existing IT infrastructures of large organizations.</a:t>
            </a:r>
          </a:p>
          <a:p>
            <a:r>
              <a:rPr lang="en-US" b="1" dirty="0"/>
              <a:t>Limited Customization:</a:t>
            </a:r>
            <a:r>
              <a:rPr lang="en-US" dirty="0"/>
              <a:t> Some customers may require more customization than the platform currently offers.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8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2F00-1243-4630-93FF-5337FE40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-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6908-ECB2-4D89-84B0-5E2277CA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Opportunities:</a:t>
            </a:r>
            <a:endParaRPr lang="en-US" sz="3200" dirty="0"/>
          </a:p>
          <a:p>
            <a:r>
              <a:rPr lang="en-US" b="1" dirty="0"/>
              <a:t>Market Expansion:</a:t>
            </a:r>
            <a:r>
              <a:rPr lang="en-US" dirty="0"/>
              <a:t> Potential to tap into emerging markets and expand geographically.</a:t>
            </a:r>
          </a:p>
          <a:p>
            <a:r>
              <a:rPr lang="en-US" b="1" dirty="0"/>
              <a:t>Product Diversification:</a:t>
            </a:r>
            <a:r>
              <a:rPr lang="en-US" dirty="0"/>
              <a:t> Opportunity to enhance product offerings with new features and services.</a:t>
            </a:r>
          </a:p>
          <a:p>
            <a:r>
              <a:rPr lang="en-US" b="1" dirty="0"/>
              <a:t>Partnerships:</a:t>
            </a:r>
            <a:r>
              <a:rPr lang="en-US" dirty="0"/>
              <a:t> Form strategic partnerships with other tech companies to enhance product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9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C0A7-79AD-4EE6-A353-740822A7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-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A3E1-2264-4626-8C3D-55421908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Threats:</a:t>
            </a:r>
            <a:endParaRPr lang="en-US" sz="3600" dirty="0"/>
          </a:p>
          <a:p>
            <a:r>
              <a:rPr lang="en-US" b="1" dirty="0"/>
              <a:t>Intense Competition:</a:t>
            </a:r>
            <a:r>
              <a:rPr lang="en-US" dirty="0"/>
              <a:t> High competition from established players like Microsoft, Google, and other emerging SaaS companies.</a:t>
            </a:r>
          </a:p>
          <a:p>
            <a:r>
              <a:rPr lang="en-US" b="1" dirty="0"/>
              <a:t>Rapid Technological Changes:</a:t>
            </a:r>
            <a:r>
              <a:rPr lang="en-US" dirty="0"/>
              <a:t> Need to continuously innovate to keep up with technological advancements.</a:t>
            </a:r>
          </a:p>
          <a:p>
            <a:r>
              <a:rPr lang="en-US" b="1" dirty="0"/>
              <a:t>Data Security Concerns:</a:t>
            </a:r>
            <a:r>
              <a:rPr lang="en-US" dirty="0"/>
              <a:t> Increasing concerns over data privacy and security could impact customer trust.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1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A705-1087-4844-A2FF-63CDEF70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Porter's Five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3997-0D40-4009-8FBC-25C317A8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Competitive Rivalry:</a:t>
            </a:r>
            <a:endParaRPr lang="en-US" sz="3600" dirty="0"/>
          </a:p>
          <a:p>
            <a:r>
              <a:rPr lang="en-US" dirty="0"/>
              <a:t>High competition from both established players and new entrants in the SaaS market.</a:t>
            </a:r>
          </a:p>
          <a:p>
            <a:r>
              <a:rPr lang="en-US" dirty="0"/>
              <a:t>Intense competition on pricing, features, and customer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3C5F-A4C1-44D4-A81A-B6FC815C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r>
              <a:rPr lang="en-US" dirty="0"/>
              <a:t>Porter's Five Forces - Threat of New Entrants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44F3-AE5B-4448-8ABA-130020785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Threat of New Entrants:</a:t>
            </a:r>
            <a:endParaRPr lang="en-US" sz="3200" dirty="0"/>
          </a:p>
          <a:p>
            <a:r>
              <a:rPr lang="en-US" dirty="0"/>
              <a:t>Moderate threat due to the high growth potential of the SaaS market.</a:t>
            </a:r>
          </a:p>
          <a:p>
            <a:r>
              <a:rPr lang="en-US" dirty="0"/>
              <a:t>Entry barriers include significant initial investment in technology and brand building.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3208-ADF6-4E87-9050-DBA72D39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Porter's Five Forces - Bargaining Power of Suppliers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A3EE-5DFD-426E-B6E3-465983D7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Bargaining Power of Suppliers:</a:t>
            </a:r>
            <a:endParaRPr lang="en-US" sz="3200" dirty="0"/>
          </a:p>
          <a:p>
            <a:r>
              <a:rPr lang="en-US" dirty="0"/>
              <a:t>Low to moderate power as </a:t>
            </a:r>
            <a:r>
              <a:rPr lang="en-US" dirty="0" err="1"/>
              <a:t>Kissflow</a:t>
            </a:r>
            <a:r>
              <a:rPr lang="en-US" dirty="0"/>
              <a:t> relies on cloud service providers and technology vendors.</a:t>
            </a:r>
          </a:p>
          <a:p>
            <a:r>
              <a:rPr lang="en-US" dirty="0"/>
              <a:t>Ability to switch suppliers can mitigate supplier power.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496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 Boardroom</vt:lpstr>
      <vt:lpstr>Kissflow - An IT Product Company</vt:lpstr>
      <vt:lpstr>Introduction</vt:lpstr>
      <vt:lpstr>SWOT Analysis - Strengths</vt:lpstr>
      <vt:lpstr>SWOT Analysis - Weaknesses</vt:lpstr>
      <vt:lpstr>SWOT Analysis - Opportunities</vt:lpstr>
      <vt:lpstr>SWOT Analysis - Threats</vt:lpstr>
      <vt:lpstr>Porter's Five Forces</vt:lpstr>
      <vt:lpstr>Porter's Five Forces - Threat of New Entrants</vt:lpstr>
      <vt:lpstr>Porter's Five Forces - Bargaining Power of Suppliers</vt:lpstr>
      <vt:lpstr>Porter's Five Forces - Bargaining Power of Customers</vt:lpstr>
      <vt:lpstr>Porter's Five Forces - Threat of Substitutes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Kissflow - An IT Product Company</dc:title>
  <dc:creator>ACER</dc:creator>
  <cp:lastModifiedBy>ACER</cp:lastModifiedBy>
  <cp:revision>11</cp:revision>
  <dcterms:created xsi:type="dcterms:W3CDTF">2024-08-06T06:15:20Z</dcterms:created>
  <dcterms:modified xsi:type="dcterms:W3CDTF">2024-08-06T06:25:23Z</dcterms:modified>
</cp:coreProperties>
</file>