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437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0B9-1E73-4CD6-B9A2-58791C798AB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EE9B-682A-4B75-9DAB-E93AA955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1F98-4A11-4402-B83B-5CF63F30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023" y="2598835"/>
            <a:ext cx="8689985" cy="1660330"/>
          </a:xfrm>
        </p:spPr>
        <p:txBody>
          <a:bodyPr/>
          <a:lstStyle/>
          <a:p>
            <a:r>
              <a:rPr lang="en-US" dirty="0"/>
              <a:t>Rebel Foods - An Online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9896-3683-4164-8983-1A5E4174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7F-BEF7-44B1-83A4-7F4F50B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Bargaining Power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8256-BC4B-4E7E-873B-4862C401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Bargaining Power of Customers:</a:t>
            </a:r>
            <a:endParaRPr lang="en-US" sz="3600" dirty="0"/>
          </a:p>
          <a:p>
            <a:r>
              <a:rPr lang="en-US" sz="3600" dirty="0"/>
              <a:t>High power due to numerous food delivery options.</a:t>
            </a:r>
          </a:p>
          <a:p>
            <a:r>
              <a:rPr lang="en-US" sz="3600" dirty="0"/>
              <a:t>Customer loyalty is low, and switching costs are minimal.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FEDF-EB5F-4E78-B069-1AA2D83D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Threat of Substitutes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7E0F-2B81-498F-81FC-190F379B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Threat of Substitutes:</a:t>
            </a:r>
            <a:endParaRPr lang="en-US" sz="3600" dirty="0"/>
          </a:p>
          <a:p>
            <a:r>
              <a:rPr lang="en-US" dirty="0"/>
              <a:t>High threat from home-cooked meals, dine-in restaurants, and other food delivery services.</a:t>
            </a:r>
          </a:p>
          <a:p>
            <a:r>
              <a:rPr lang="en-US" dirty="0"/>
              <a:t>Continuous innovation and menu diversification are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7E72-B2B2-4EC2-BB86-D4320BDC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224C-E6CE-4E08-8A98-6C194BC7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/>
              <a:t>Conclusion:</a:t>
            </a:r>
            <a:endParaRPr lang="en-US" sz="4000" dirty="0"/>
          </a:p>
          <a:p>
            <a:r>
              <a:rPr lang="en-US" dirty="0"/>
              <a:t>Rebel Foods has leveraged innovative strategies to become a leader in the online restaurant industry.</a:t>
            </a:r>
          </a:p>
          <a:p>
            <a:r>
              <a:rPr lang="en-US" dirty="0"/>
              <a:t>While it faces challenges, there are significant opportunities for growth and advancement.</a:t>
            </a:r>
          </a:p>
          <a:p>
            <a:r>
              <a:rPr lang="en-US" dirty="0"/>
              <a:t>Continued focus on technology, partnerships, and market expansion will be key to its future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F698F-2AEA-4953-983F-E7BE3061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684" y="4267861"/>
            <a:ext cx="9613862" cy="1379903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52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0C10-23D5-47AC-9FA5-33BD49BC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9B59-54B0-4063-9706-BDD9800A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32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Rebel Foods:</a:t>
            </a:r>
          </a:p>
          <a:p>
            <a:r>
              <a:rPr lang="en-US" dirty="0"/>
              <a:t>World's largest internet restaurant company.</a:t>
            </a:r>
          </a:p>
          <a:p>
            <a:r>
              <a:rPr lang="en-US" dirty="0"/>
              <a:t>Revolutionized the food delivery industry.</a:t>
            </a:r>
          </a:p>
          <a:p>
            <a:r>
              <a:rPr lang="en-US" dirty="0"/>
              <a:t>Leverages cloud kitchens and a multi-brand strategy.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Objective:</a:t>
            </a:r>
            <a:endParaRPr lang="en-US" sz="3600" dirty="0"/>
          </a:p>
          <a:p>
            <a:r>
              <a:rPr lang="en-US" dirty="0"/>
              <a:t>Understand Rebel Foods' market position, challenges, and strategic direction through various business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CDBD-542D-4B0C-A700-42FE19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3076-A00E-4AE6-96E5-C5C943DF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Strengths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Innovative Business Model:</a:t>
            </a:r>
            <a:r>
              <a:rPr lang="en-US" dirty="0"/>
              <a:t> Cloud kitchens reduce overhead costs.</a:t>
            </a:r>
          </a:p>
          <a:p>
            <a:r>
              <a:rPr lang="en-US" b="1" dirty="0"/>
              <a:t>Multi-Brand Strategy:</a:t>
            </a:r>
            <a:r>
              <a:rPr lang="en-US" dirty="0"/>
              <a:t> Diverse cuisines under different brands cater to wide customer preferences.</a:t>
            </a:r>
          </a:p>
          <a:p>
            <a:r>
              <a:rPr lang="en-US" b="1" dirty="0"/>
              <a:t>Technology Integration:</a:t>
            </a:r>
            <a:r>
              <a:rPr lang="en-US" dirty="0"/>
              <a:t> Strong use of data analytics for menu optimization and customer targeting.</a:t>
            </a:r>
          </a:p>
          <a:p>
            <a:r>
              <a:rPr lang="en-US" b="1" dirty="0"/>
              <a:t>Scalability:</a:t>
            </a:r>
            <a:r>
              <a:rPr lang="en-US" dirty="0"/>
              <a:t> Quick expansion without physical restaurant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684F-9B72-4A24-8053-311B605F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574E-F307-4915-8456-08BE0747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Weaknesses:</a:t>
            </a:r>
            <a:endParaRPr lang="en-US" sz="3200" dirty="0"/>
          </a:p>
          <a:p>
            <a:r>
              <a:rPr lang="en-US" b="1" dirty="0"/>
              <a:t>Brand Recognition:</a:t>
            </a:r>
            <a:r>
              <a:rPr lang="en-US" dirty="0"/>
              <a:t> Individual brands may have lower recognition compared to traditional restaurants.</a:t>
            </a:r>
          </a:p>
          <a:p>
            <a:r>
              <a:rPr lang="en-US" b="1" dirty="0"/>
              <a:t>Quality Control:</a:t>
            </a:r>
            <a:r>
              <a:rPr lang="en-US" dirty="0"/>
              <a:t> Ensuring consistent food quality across multiple kitchens and brands is challenging.</a:t>
            </a:r>
          </a:p>
          <a:p>
            <a:r>
              <a:rPr lang="en-US" b="1" dirty="0"/>
              <a:t>Dependency on Delivery Platforms:</a:t>
            </a:r>
            <a:r>
              <a:rPr lang="en-US" dirty="0"/>
              <a:t> Heavy reliance on third-party delivery services like Swiggy and Zomato.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9011-2F8B-4158-98B4-4262406C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B350-493A-49C9-A792-AA34AF19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Opportunities:</a:t>
            </a:r>
            <a:endParaRPr lang="en-US" sz="3600" dirty="0"/>
          </a:p>
          <a:p>
            <a:r>
              <a:rPr lang="en-US" b="1" dirty="0"/>
              <a:t>Market Expansion:</a:t>
            </a:r>
            <a:r>
              <a:rPr lang="en-US" dirty="0"/>
              <a:t> Potential to expand into new geographic markets.</a:t>
            </a:r>
          </a:p>
          <a:p>
            <a:r>
              <a:rPr lang="en-US" b="1" dirty="0"/>
              <a:t>Partnerships:</a:t>
            </a:r>
            <a:r>
              <a:rPr lang="en-US" dirty="0"/>
              <a:t> Opportunities to partner with other food brands or grocery delivery services.</a:t>
            </a:r>
          </a:p>
          <a:p>
            <a:r>
              <a:rPr lang="en-US" b="1" dirty="0"/>
              <a:t>Technological Advancements:</a:t>
            </a:r>
            <a:r>
              <a:rPr lang="en-US" dirty="0"/>
              <a:t> Integration of AI and machine learning for better demand forecasting and inventory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5F29-3883-4D9E-8BDC-31761785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44E2-3CBB-4EB4-B8A4-1AE3953F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Threats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Competition:</a:t>
            </a:r>
            <a:r>
              <a:rPr lang="en-US" dirty="0"/>
              <a:t> Increasing competition from other cloud kitchen startups and traditional restaurants.</a:t>
            </a:r>
          </a:p>
          <a:p>
            <a:r>
              <a:rPr lang="en-US" b="1" dirty="0"/>
              <a:t>Regulatory Changes:</a:t>
            </a:r>
            <a:r>
              <a:rPr lang="en-US" dirty="0"/>
              <a:t> Potential changes in food safety regulations and labor laws.</a:t>
            </a:r>
          </a:p>
          <a:p>
            <a:r>
              <a:rPr lang="en-US" b="1" dirty="0"/>
              <a:t>Economic Downturns:</a:t>
            </a:r>
            <a:r>
              <a:rPr lang="en-US" dirty="0"/>
              <a:t> Reduced consumer spending during economic downturns.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0C4-CED4-435A-A723-1BC3FD43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F580-76BA-460A-B9EF-09129BDA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/>
              <a:t>Competitive Rivalry:</a:t>
            </a:r>
            <a:endParaRPr lang="en-US" sz="4000" dirty="0"/>
          </a:p>
          <a:p>
            <a:r>
              <a:rPr lang="en-US" dirty="0"/>
              <a:t>High competition from both traditional restaurants and other cloud kitchen companies.</a:t>
            </a:r>
          </a:p>
          <a:p>
            <a:r>
              <a:rPr lang="en-US" dirty="0"/>
              <a:t>Intense price competition and customer loyalty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8CE4-B709-4A3B-AAB7-5C9BC3A1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Threat of New Entrants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DAE4-D1F7-45FE-8959-84FD2214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Threat of New Entrants:</a:t>
            </a:r>
            <a:endParaRPr lang="en-US" sz="3600" dirty="0"/>
          </a:p>
          <a:p>
            <a:r>
              <a:rPr lang="en-US" dirty="0"/>
              <a:t>Moderate to high threat due to lower entry barriers.</a:t>
            </a:r>
          </a:p>
          <a:p>
            <a:r>
              <a:rPr lang="en-US" dirty="0"/>
              <a:t>Achieving scale and brand recognition can be challenging for new entrants.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7F-BEF7-44B1-83A4-7F4F50B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Bargaining Power of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8256-BC4B-4E7E-873B-4862C401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Bargaining Power of Suppliers:</a:t>
            </a:r>
            <a:endParaRPr lang="en-US" sz="3600" dirty="0"/>
          </a:p>
          <a:p>
            <a:r>
              <a:rPr lang="en-US" dirty="0"/>
              <a:t>Moderate power as Rebel Foods can negotiate better rates due to bulk purchasing.</a:t>
            </a:r>
          </a:p>
          <a:p>
            <a:r>
              <a:rPr lang="en-US" dirty="0"/>
              <a:t>Dependency on quality suppliers for fresh ingredients is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460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Rebel Foods - An Online Restaurant</vt:lpstr>
      <vt:lpstr>Introduction</vt:lpstr>
      <vt:lpstr>SWOT Analysis </vt:lpstr>
      <vt:lpstr>SWOT Analysis - Weaknesses</vt:lpstr>
      <vt:lpstr>SWOT Analysis - Opportunities</vt:lpstr>
      <vt:lpstr>SWOT Analysis - Threats</vt:lpstr>
      <vt:lpstr>Porter's Five Forces </vt:lpstr>
      <vt:lpstr>Porter's Five Forces - Threat of New Entrants</vt:lpstr>
      <vt:lpstr>Porter's Five Forces - Bargaining Power of Suppliers</vt:lpstr>
      <vt:lpstr>Porter's Five Forces - Bargaining Power of Customers</vt:lpstr>
      <vt:lpstr>Porter's Five Forces - Threat of Substitutes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Rebel Foods - An Online Restaurant</dc:title>
  <dc:creator>ACER</dc:creator>
  <cp:lastModifiedBy>ACER</cp:lastModifiedBy>
  <cp:revision>12</cp:revision>
  <dcterms:created xsi:type="dcterms:W3CDTF">2024-08-06T05:55:59Z</dcterms:created>
  <dcterms:modified xsi:type="dcterms:W3CDTF">2024-08-06T06:14:18Z</dcterms:modified>
</cp:coreProperties>
</file>