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5418-D75F-0FF6-1087-4E0F30D2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9344" y="1323531"/>
            <a:ext cx="8791575" cy="2387600"/>
          </a:xfrm>
        </p:spPr>
        <p:txBody>
          <a:bodyPr/>
          <a:lstStyle/>
          <a:p>
            <a:r>
              <a:rPr lang="en-US" dirty="0"/>
              <a:t>Customer churn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5BD7-4AF0-8F7F-7FA0-9BD6A1F8F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0" y="3602038"/>
            <a:ext cx="6278879" cy="1655762"/>
          </a:xfrm>
        </p:spPr>
        <p:txBody>
          <a:bodyPr/>
          <a:lstStyle/>
          <a:p>
            <a:r>
              <a:rPr lang="en-US" dirty="0"/>
              <a:t>Telecom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60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B9BF9F-9C22-3CC5-7739-E0886C40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80" y="529142"/>
            <a:ext cx="10818840" cy="60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5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04BF9BD-AF64-72DC-52A0-233E0465B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23" y="906324"/>
            <a:ext cx="10259930" cy="504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5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8CFB8C9-E8C3-F7B6-6C6A-019760A69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2" y="804672"/>
            <a:ext cx="10981944" cy="537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0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1027601-5D42-0647-6F50-F4331029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15" y="1380839"/>
            <a:ext cx="1067424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1C2FD4-617A-CBCC-B678-0EC79A94B321}"/>
              </a:ext>
            </a:extLst>
          </p:cNvPr>
          <p:cNvSpPr txBox="1"/>
          <p:nvPr/>
        </p:nvSpPr>
        <p:spPr>
          <a:xfrm>
            <a:off x="1316736" y="135503"/>
            <a:ext cx="9948672" cy="7753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 done using Excel </a:t>
            </a:r>
            <a:endParaRPr lang="en-IN" sz="36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monthly long distance charges , Multiple lines , Internet Type,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monthly GB download, Online Security, Online Backup, Device Protection plan, Premium tech support, streaming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tv,music,movies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unlimited data , Churn category, Churn Reason these columns have blanks or nulls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Duplicates found in our data (using data&gt;remove duplicates , or conditional formatting)</a:t>
            </a:r>
          </a:p>
          <a:p>
            <a:pPr marL="457200">
              <a:lnSpc>
                <a:spcPct val="107000"/>
              </a:lnSpc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 text for all values or characters where calculations not required, zip codes always text as they might have zeros which might be ignored when used number format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Lati,long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set to number format for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Treat spaces in column names _ as space is not taken in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count the blanks % for each column by using formula to understand if we want to drop columns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helps to count only non blanks where as rows helps to count all the rows in the dataset.</a:t>
            </a:r>
          </a:p>
          <a:p>
            <a:pPr marL="5143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countblank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/rows. Since we don’t have much of blank % we are not dropping any columns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all good and clean now to import into SQL we have total 7043 rows with data excluding column names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excel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monthly long distance charges,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monthly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download,  we are replacing with 0 in place of nulls/blanks with formula. Using condition =if(B3=” “, 0 , B3)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have much of blank % so we don’t have to drop any column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282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9AA958-6519-123F-3794-CFC228118CE3}"/>
              </a:ext>
            </a:extLst>
          </p:cNvPr>
          <p:cNvSpPr txBox="1"/>
          <p:nvPr/>
        </p:nvSpPr>
        <p:spPr>
          <a:xfrm>
            <a:off x="1112520" y="1074118"/>
            <a:ext cx="9966960" cy="52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 done using SQL</a:t>
            </a:r>
            <a:endParaRPr lang="en-IN" sz="3600" kern="1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latitude as decimal(9,6) --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which means total 9 digits and 6 digits after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decimal,this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gives exact data to locate geographies.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are using alter table and then modify the columns to make changes to data type</a:t>
            </a:r>
          </a:p>
          <a:p>
            <a:pPr marL="70485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 Alter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table_name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0" indent="-28575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Modify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column_name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data_type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data using table data import wizard, load data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infile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etc..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data types are accurate and the rows inserted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for Null and Blanks Values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always set the safe mode to 0 to update or make changes to table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Impute the blanks with necessary values or text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make various analysis like top churn </a:t>
            </a:r>
            <a:r>
              <a:rPr lang="en-IN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groups,by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age, by gender 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load the clean data back to load into power bi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35B38-2E9C-E977-76B4-49A03068EB3C}"/>
              </a:ext>
            </a:extLst>
          </p:cNvPr>
          <p:cNvSpPr txBox="1"/>
          <p:nvPr/>
        </p:nvSpPr>
        <p:spPr>
          <a:xfrm>
            <a:off x="1316736" y="1024128"/>
            <a:ext cx="10204704" cy="3658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3600" kern="100" dirty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 done on Power BI</a:t>
            </a:r>
          </a:p>
          <a:p>
            <a:pPr lvl="0">
              <a:lnSpc>
                <a:spcPct val="107000"/>
              </a:lnSpc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Claculated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measure on total customers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Churned Customers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Churned Rate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various data categories for each column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 age groups using switch statement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Various Visuals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Drawn insights and later able to analyse 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48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F65F56-ACD2-7722-CC13-66564FB7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6" y="0"/>
            <a:ext cx="1214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FB3B9D-383C-52B4-67B6-C9140FE8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771512"/>
            <a:ext cx="10910088" cy="575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BFEF1A-857A-E984-FE4F-6718A17E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486576"/>
            <a:ext cx="10712616" cy="602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5747AB-D80F-C387-FA52-880D6E925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59" y="481128"/>
            <a:ext cx="10570281" cy="60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AEA95C9-B256-8B68-2A16-F75DDBF9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36" y="740856"/>
            <a:ext cx="10218219" cy="58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5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412</TotalTime>
  <Words>449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Circuit</vt:lpstr>
      <vt:lpstr>Customer churn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Bomma Kavya</dc:creator>
  <cp:lastModifiedBy>Bomma Kavya</cp:lastModifiedBy>
  <cp:revision>8</cp:revision>
  <dcterms:created xsi:type="dcterms:W3CDTF">2025-04-18T15:42:41Z</dcterms:created>
  <dcterms:modified xsi:type="dcterms:W3CDTF">2025-06-06T17:07:49Z</dcterms:modified>
</cp:coreProperties>
</file>