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Nunito" panose="02020500000000000000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3132571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3132571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83132571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83132571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8313257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8313257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Wireframe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05725" y="232400"/>
            <a:ext cx="4834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TradingTrain - Logo &amp; Main Color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043900"/>
            <a:ext cx="2392674" cy="23926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916600" y="1091525"/>
            <a:ext cx="390600" cy="390600"/>
          </a:xfrm>
          <a:prstGeom prst="rect">
            <a:avLst/>
          </a:prstGeom>
          <a:solidFill>
            <a:srgbClr val="FDD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373875" y="1127675"/>
            <a:ext cx="162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DD060"/>
                </a:solidFill>
                <a:latin typeface="Nunito"/>
                <a:ea typeface="Nunito"/>
                <a:cs typeface="Nunito"/>
                <a:sym typeface="Nunito"/>
              </a:rPr>
              <a:t>#FDD060</a:t>
            </a:r>
            <a:endParaRPr dirty="0">
              <a:solidFill>
                <a:srgbClr val="FDD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916600" y="1615400"/>
            <a:ext cx="390600" cy="3906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373875" y="1651550"/>
            <a:ext cx="162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474747"/>
                </a:solidFill>
                <a:latin typeface="Nunito"/>
                <a:ea typeface="Nunito"/>
                <a:cs typeface="Nunito"/>
                <a:sym typeface="Nunito"/>
              </a:rPr>
              <a:t>#474747</a:t>
            </a:r>
            <a:endParaRPr dirty="0">
              <a:solidFill>
                <a:srgbClr val="47474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05725" y="843750"/>
            <a:ext cx="6682800" cy="40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46713" y="1804025"/>
            <a:ext cx="2476500" cy="24861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Nunito"/>
                <a:ea typeface="Nunito"/>
                <a:cs typeface="Nunito"/>
                <a:sym typeface="Nunito"/>
              </a:rPr>
              <a:t>Trading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Nunito"/>
                <a:ea typeface="Nunito"/>
                <a:cs typeface="Nunito"/>
                <a:sym typeface="Nunito"/>
              </a:rPr>
              <a:t>Academy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571038" y="1804025"/>
            <a:ext cx="2476500" cy="24861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Nunito"/>
                <a:ea typeface="Nunito"/>
                <a:cs typeface="Nunito"/>
                <a:sym typeface="Nunito"/>
              </a:rPr>
              <a:t>Trading</a:t>
            </a: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Nunito"/>
                <a:ea typeface="Nunito"/>
                <a:cs typeface="Nunito"/>
                <a:sym typeface="Nunito"/>
              </a:rPr>
              <a:t>Tool</a:t>
            </a: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1076325" y="1813550"/>
            <a:ext cx="1219200" cy="24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 flipH="1">
            <a:off x="447750" y="1813550"/>
            <a:ext cx="2466900" cy="24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/>
          <p:nvPr/>
        </p:nvSpPr>
        <p:spPr>
          <a:xfrm>
            <a:off x="2513638" y="1804025"/>
            <a:ext cx="2476500" cy="24861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Nunito"/>
                <a:ea typeface="Nunito"/>
                <a:cs typeface="Nunito"/>
                <a:sym typeface="Nunito"/>
              </a:rPr>
              <a:t>Trading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Nunito"/>
                <a:ea typeface="Nunito"/>
                <a:cs typeface="Nunito"/>
                <a:sym typeface="Nunito"/>
              </a:rPr>
              <a:t>Game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3147025" y="1813550"/>
            <a:ext cx="1219200" cy="24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 flipH="1">
            <a:off x="2518450" y="1813550"/>
            <a:ext cx="2466900" cy="24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5218600" y="1804100"/>
            <a:ext cx="1219200" cy="24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4590025" y="1804100"/>
            <a:ext cx="2466900" cy="24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405725" y="232400"/>
            <a:ext cx="3158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TradingTrain - First Page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076325" y="3057525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1"/>
                </a:solidFill>
              </a:rPr>
              <a:t>- Course -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1"/>
                </a:solidFill>
              </a:rPr>
              <a:t>- Forum -</a:t>
            </a: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2954725" y="3057525"/>
            <a:ext cx="1411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1"/>
                </a:solidFill>
              </a:rPr>
              <a:t>- Light Mode -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1"/>
                </a:solidFill>
              </a:rPr>
              <a:t>- Mission Mode -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1"/>
                </a:solidFill>
              </a:rPr>
              <a:t>- Free Mode -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1"/>
                </a:solidFill>
              </a:rPr>
              <a:t>- Competition -</a:t>
            </a:r>
            <a:endParaRPr dirty="0"/>
          </a:p>
        </p:txBody>
      </p:sp>
      <p:sp>
        <p:nvSpPr>
          <p:cNvPr id="83" name="Google Shape;83;p15"/>
          <p:cNvSpPr txBox="1"/>
          <p:nvPr/>
        </p:nvSpPr>
        <p:spPr>
          <a:xfrm>
            <a:off x="5208275" y="3114675"/>
            <a:ext cx="107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1"/>
                </a:solidFill>
              </a:rPr>
              <a:t>-Trading Bot-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1"/>
                </a:solidFill>
              </a:rPr>
              <a:t>-Copy Trade-</a:t>
            </a:r>
            <a:endParaRPr dirty="0"/>
          </a:p>
        </p:txBody>
      </p:sp>
      <p:sp>
        <p:nvSpPr>
          <p:cNvPr id="84" name="Google Shape;84;p15"/>
          <p:cNvSpPr txBox="1"/>
          <p:nvPr/>
        </p:nvSpPr>
        <p:spPr>
          <a:xfrm>
            <a:off x="4516325" y="4585475"/>
            <a:ext cx="257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>
                <a:solidFill>
                  <a:schemeClr val="dk2"/>
                </a:solidFill>
              </a:rPr>
              <a:t>Copyright © 2023 TradingTrain. All rights reserved.</a:t>
            </a:r>
            <a:endParaRPr sz="800" dirty="0"/>
          </a:p>
        </p:txBody>
      </p:sp>
      <p:sp>
        <p:nvSpPr>
          <p:cNvPr id="85" name="Google Shape;85;p15"/>
          <p:cNvSpPr/>
          <p:nvPr/>
        </p:nvSpPr>
        <p:spPr>
          <a:xfrm>
            <a:off x="5193388" y="1075950"/>
            <a:ext cx="6507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>
                <a:latin typeface="Nunito"/>
                <a:ea typeface="Nunito"/>
                <a:cs typeface="Nunito"/>
                <a:sym typeface="Nunito"/>
              </a:rPr>
              <a:t>Connect Wallet</a:t>
            </a:r>
            <a:endParaRPr sz="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911273" y="1075900"/>
            <a:ext cx="6507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>
                <a:latin typeface="Nunito"/>
                <a:ea typeface="Nunito"/>
                <a:cs typeface="Nunito"/>
                <a:sym typeface="Nunito"/>
              </a:rPr>
              <a:t>Personal</a:t>
            </a:r>
            <a:endParaRPr sz="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615348" y="1073999"/>
            <a:ext cx="2373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>
                <a:latin typeface="Nunito"/>
                <a:ea typeface="Nunito"/>
                <a:cs typeface="Nunito"/>
                <a:sym typeface="Nunito"/>
              </a:rPr>
              <a:t>三</a:t>
            </a:r>
            <a:endParaRPr sz="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746001" y="1075900"/>
            <a:ext cx="6507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>
                <a:latin typeface="Nunito"/>
                <a:ea typeface="Nunito"/>
                <a:cs typeface="Nunito"/>
                <a:sym typeface="Nunito"/>
              </a:rPr>
              <a:t>About Us</a:t>
            </a:r>
            <a:endParaRPr sz="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475501" y="1075900"/>
            <a:ext cx="6507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Nunito"/>
                <a:ea typeface="Nunito"/>
                <a:cs typeface="Nunito"/>
                <a:sym typeface="Nunito"/>
              </a:rPr>
              <a:t>About Us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97300" y="1048750"/>
            <a:ext cx="1344900" cy="44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TradingTrain Logo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492EF7-D234-4F2D-91B5-39B5CB8AE08D}"/>
              </a:ext>
            </a:extLst>
          </p:cNvPr>
          <p:cNvSpPr/>
          <p:nvPr/>
        </p:nvSpPr>
        <p:spPr>
          <a:xfrm>
            <a:off x="9670222" y="232400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285691C-B0DB-48BE-BFA5-3E0992B8EB9B}"/>
              </a:ext>
            </a:extLst>
          </p:cNvPr>
          <p:cNvCxnSpPr>
            <a:cxnSpLocks/>
          </p:cNvCxnSpPr>
          <p:nvPr/>
        </p:nvCxnSpPr>
        <p:spPr>
          <a:xfrm flipH="1">
            <a:off x="9670222" y="232400"/>
            <a:ext cx="1440000" cy="14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29A8FFA-F66E-46BE-B84E-0265EB9FA6E8}"/>
              </a:ext>
            </a:extLst>
          </p:cNvPr>
          <p:cNvCxnSpPr>
            <a:cxnSpLocks/>
          </p:cNvCxnSpPr>
          <p:nvPr/>
        </p:nvCxnSpPr>
        <p:spPr>
          <a:xfrm flipH="1" flipV="1">
            <a:off x="9670222" y="232400"/>
            <a:ext cx="1440000" cy="14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405725" y="834225"/>
            <a:ext cx="6682800" cy="40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385800" y="1708775"/>
            <a:ext cx="2466900" cy="287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285800" y="1961625"/>
            <a:ext cx="129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Vanessa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576300" y="2051675"/>
            <a:ext cx="709500" cy="685800"/>
            <a:chOff x="4576300" y="2089775"/>
            <a:chExt cx="709500" cy="685800"/>
          </a:xfrm>
        </p:grpSpPr>
        <p:sp>
          <p:nvSpPr>
            <p:cNvPr id="99" name="Google Shape;99;p16"/>
            <p:cNvSpPr/>
            <p:nvPr/>
          </p:nvSpPr>
          <p:spPr>
            <a:xfrm>
              <a:off x="4596700" y="2097275"/>
              <a:ext cx="6783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" name="Google Shape;100;p16"/>
            <p:cNvCxnSpPr/>
            <p:nvPr/>
          </p:nvCxnSpPr>
          <p:spPr>
            <a:xfrm>
              <a:off x="4576300" y="2089775"/>
              <a:ext cx="709500" cy="68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Google Shape;101;p16"/>
            <p:cNvSpPr/>
            <p:nvPr/>
          </p:nvSpPr>
          <p:spPr>
            <a:xfrm>
              <a:off x="5047775" y="2526025"/>
              <a:ext cx="227100" cy="23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/>
                <a:t>🖎</a:t>
              </a:r>
              <a:endParaRPr sz="1500"/>
            </a:p>
          </p:txBody>
        </p:sp>
        <p:cxnSp>
          <p:nvCxnSpPr>
            <p:cNvPr id="102" name="Google Shape;102;p16"/>
            <p:cNvCxnSpPr/>
            <p:nvPr/>
          </p:nvCxnSpPr>
          <p:spPr>
            <a:xfrm flipH="1">
              <a:off x="4602550" y="2109725"/>
              <a:ext cx="666600" cy="65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" name="Google Shape;103;p16"/>
          <p:cNvSpPr txBox="1"/>
          <p:nvPr/>
        </p:nvSpPr>
        <p:spPr>
          <a:xfrm>
            <a:off x="5285800" y="2227225"/>
            <a:ext cx="1511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Level: 5 (265/1000)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Asset: $30,000,000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Title: Professional Trader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4576300" y="2977050"/>
            <a:ext cx="208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6"/>
          <p:cNvSpPr txBox="1"/>
          <p:nvPr/>
        </p:nvSpPr>
        <p:spPr>
          <a:xfrm>
            <a:off x="4576300" y="3057525"/>
            <a:ext cx="1843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Weekly Rank: {}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Weekly Games: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Weekly Win Rate: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Weekly Avg. Returns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…..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193388" y="1075950"/>
            <a:ext cx="6507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Nunito"/>
                <a:ea typeface="Nunito"/>
                <a:cs typeface="Nunito"/>
                <a:sym typeface="Nunito"/>
              </a:rPr>
              <a:t>Connect Wallet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911273" y="1075900"/>
            <a:ext cx="6507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Nunito"/>
                <a:ea typeface="Nunito"/>
                <a:cs typeface="Nunito"/>
                <a:sym typeface="Nunito"/>
              </a:rPr>
              <a:t>Personal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615348" y="1073999"/>
            <a:ext cx="2373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Nunito"/>
                <a:ea typeface="Nunito"/>
                <a:cs typeface="Nunito"/>
                <a:sym typeface="Nunito"/>
              </a:rPr>
              <a:t>三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05725" y="223725"/>
            <a:ext cx="3683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TradingTrain - Game Lounge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97300" y="1708775"/>
            <a:ext cx="3378300" cy="86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Light Mode: New Comers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those who have no experienced on Trading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Reward: {xxxx}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97300" y="1048750"/>
            <a:ext cx="1344900" cy="44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TradingTrain Logo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016501" y="1075900"/>
            <a:ext cx="6507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Nunito"/>
                <a:ea typeface="Nunito"/>
                <a:cs typeface="Nunito"/>
                <a:sym typeface="Nunito"/>
              </a:rPr>
              <a:t>Games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746001" y="1075900"/>
            <a:ext cx="6507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Nunito"/>
                <a:ea typeface="Nunito"/>
                <a:cs typeface="Nunito"/>
                <a:sym typeface="Nunito"/>
              </a:rPr>
              <a:t>Tools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475501" y="1075900"/>
            <a:ext cx="6507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Nunito"/>
                <a:ea typeface="Nunito"/>
                <a:cs typeface="Nunito"/>
                <a:sym typeface="Nunito"/>
              </a:rPr>
              <a:t>Academy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287001" y="1075950"/>
            <a:ext cx="6507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Nunito"/>
                <a:ea typeface="Nunito"/>
                <a:cs typeface="Nunito"/>
                <a:sym typeface="Nunito"/>
              </a:rPr>
              <a:t>About Us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97300" y="2715575"/>
            <a:ext cx="3378300" cy="86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Mission Mode: Experienced Traders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latin typeface="Nunito"/>
                <a:ea typeface="Nunito"/>
                <a:cs typeface="Nunito"/>
                <a:sym typeface="Nunito"/>
              </a:rPr>
              <a:t>For those who want to learn stuff step by step</a:t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Reward: {xxxx}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97300" y="3722375"/>
            <a:ext cx="3378300" cy="86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Free Mode: Professional Traders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those who want to learn stuff step by step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Reward: {xxxx}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164325" y="1689175"/>
            <a:ext cx="47700" cy="1676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16325" y="4585475"/>
            <a:ext cx="257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Copyright © 2023 TradingTrain. All rights reserved.</a:t>
            </a:r>
            <a:endParaRPr sz="800"/>
          </a:p>
        </p:txBody>
      </p:sp>
      <p:sp>
        <p:nvSpPr>
          <p:cNvPr id="120" name="Google Shape;120;p16"/>
          <p:cNvSpPr/>
          <p:nvPr/>
        </p:nvSpPr>
        <p:spPr>
          <a:xfrm>
            <a:off x="6662200" y="3126575"/>
            <a:ext cx="47700" cy="68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190</Words>
  <Application>Microsoft Office PowerPoint</Application>
  <PresentationFormat>如螢幕大小 (16:9)</PresentationFormat>
  <Paragraphs>58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Nunito</vt:lpstr>
      <vt:lpstr>新細明體</vt:lpstr>
      <vt:lpstr>Arial</vt:lpstr>
      <vt:lpstr>Simple Light</vt:lpstr>
      <vt:lpstr>Wireframe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BonBa2K</dc:creator>
  <cp:lastModifiedBy>BonBa2K</cp:lastModifiedBy>
  <cp:revision>5</cp:revision>
  <dcterms:modified xsi:type="dcterms:W3CDTF">2024-01-06T11:34:46Z</dcterms:modified>
</cp:coreProperties>
</file>