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58" r:id="rId7"/>
    <p:sldId id="262" r:id="rId8"/>
    <p:sldId id="272" r:id="rId9"/>
    <p:sldId id="273" r:id="rId10"/>
    <p:sldId id="274" r:id="rId11"/>
    <p:sldId id="276" r:id="rId12"/>
    <p:sldId id="277" r:id="rId13"/>
    <p:sldId id="278" r:id="rId14"/>
    <p:sldId id="275" r:id="rId15"/>
    <p:sldId id="260" r:id="rId16"/>
    <p:sldId id="279" r:id="rId17"/>
    <p:sldId id="261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BE2D25-95C4-4DAA-A176-294B28784676}" v="11" dt="2022-11-23T15:50:14.969"/>
    <p1510:client id="{6178F5D2-CBDA-4F04-944E-1EDB7C31F29A}" v="194" dt="2022-11-23T15:45:18.359"/>
    <p1510:client id="{644430A9-1C67-4084-8AC3-020D27EE38AB}" v="46" dt="2022-11-25T05:59:40.247"/>
    <p1510:client id="{6BA5F4F8-F381-4B44-97E4-1D191FBA2AD4}" v="13" dt="2022-11-22T14:54:15.474"/>
    <p1510:client id="{A057BDBC-BD3C-4B7C-91ED-30A56F87EC51}" v="2" dt="2022-11-23T15:54:33.800"/>
    <p1510:client id="{BB761AB7-5C6B-4991-B0F9-B92673BDD85D}" v="562" dt="2022-11-23T14:55:24.9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04" autoAdjust="0"/>
  </p:normalViewPr>
  <p:slideViewPr>
    <p:cSldViewPr snapToGrid="0">
      <p:cViewPr>
        <p:scale>
          <a:sx n="100" d="100"/>
          <a:sy n="100" d="100"/>
        </p:scale>
        <p:origin x="-77" y="-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lly Joy Cabosor" userId="03541550039a9744" providerId="Windows Live" clId="Web-{6178F5D2-CBDA-4F04-944E-1EDB7C31F29A}"/>
    <pc:docChg chg="addSld delSld modSld">
      <pc:chgData name="Jolly Joy Cabosor" userId="03541550039a9744" providerId="Windows Live" clId="Web-{6178F5D2-CBDA-4F04-944E-1EDB7C31F29A}" dt="2022-11-23T15:45:18.359" v="185" actId="1076"/>
      <pc:docMkLst>
        <pc:docMk/>
      </pc:docMkLst>
      <pc:sldChg chg="addSp delSp modSp">
        <pc:chgData name="Jolly Joy Cabosor" userId="03541550039a9744" providerId="Windows Live" clId="Web-{6178F5D2-CBDA-4F04-944E-1EDB7C31F29A}" dt="2022-11-23T15:45:18.359" v="185" actId="1076"/>
        <pc:sldMkLst>
          <pc:docMk/>
          <pc:sldMk cId="1713219598" sldId="257"/>
        </pc:sldMkLst>
        <pc:spChg chg="del">
          <ac:chgData name="Jolly Joy Cabosor" userId="03541550039a9744" providerId="Windows Live" clId="Web-{6178F5D2-CBDA-4F04-944E-1EDB7C31F29A}" dt="2022-11-23T15:44:28.999" v="177"/>
          <ac:spMkLst>
            <pc:docMk/>
            <pc:sldMk cId="1713219598" sldId="257"/>
            <ac:spMk id="4" creationId="{36C19884-873C-4D13-BE6D-318CF07B0D12}"/>
          </ac:spMkLst>
        </pc:spChg>
        <pc:spChg chg="mod">
          <ac:chgData name="Jolly Joy Cabosor" userId="03541550039a9744" providerId="Windows Live" clId="Web-{6178F5D2-CBDA-4F04-944E-1EDB7C31F29A}" dt="2022-11-23T15:45:06.625" v="183" actId="1076"/>
          <ac:spMkLst>
            <pc:docMk/>
            <pc:sldMk cId="1713219598" sldId="257"/>
            <ac:spMk id="6" creationId="{7C991F00-87A7-45A6-8029-B097FA72498D}"/>
          </ac:spMkLst>
        </pc:spChg>
        <pc:spChg chg="add mod">
          <ac:chgData name="Jolly Joy Cabosor" userId="03541550039a9744" providerId="Windows Live" clId="Web-{6178F5D2-CBDA-4F04-944E-1EDB7C31F29A}" dt="2022-11-23T15:45:18.359" v="185" actId="1076"/>
          <ac:spMkLst>
            <pc:docMk/>
            <pc:sldMk cId="1713219598" sldId="257"/>
            <ac:spMk id="7" creationId="{D2BDC374-D89D-FCA0-913A-43B8198FFE84}"/>
          </ac:spMkLst>
        </pc:spChg>
      </pc:sldChg>
      <pc:sldChg chg="addSp delSp modSp">
        <pc:chgData name="Jolly Joy Cabosor" userId="03541550039a9744" providerId="Windows Live" clId="Web-{6178F5D2-CBDA-4F04-944E-1EDB7C31F29A}" dt="2022-11-23T15:28:59.660" v="164"/>
        <pc:sldMkLst>
          <pc:docMk/>
          <pc:sldMk cId="1429429409" sldId="261"/>
        </pc:sldMkLst>
        <pc:spChg chg="del mod">
          <ac:chgData name="Jolly Joy Cabosor" userId="03541550039a9744" providerId="Windows Live" clId="Web-{6178F5D2-CBDA-4F04-944E-1EDB7C31F29A}" dt="2022-11-23T15:28:56.285" v="163"/>
          <ac:spMkLst>
            <pc:docMk/>
            <pc:sldMk cId="1429429409" sldId="261"/>
            <ac:spMk id="2" creationId="{C4CA0637-CCAA-425E-A57A-6205AFDC8B8C}"/>
          </ac:spMkLst>
        </pc:spChg>
        <pc:spChg chg="del">
          <ac:chgData name="Jolly Joy Cabosor" userId="03541550039a9744" providerId="Windows Live" clId="Web-{6178F5D2-CBDA-4F04-944E-1EDB7C31F29A}" dt="2022-11-23T15:28:16.221" v="135"/>
          <ac:spMkLst>
            <pc:docMk/>
            <pc:sldMk cId="1429429409" sldId="261"/>
            <ac:spMk id="3" creationId="{D851C395-6BC4-4F00-B40B-069DBBB7C08B}"/>
          </ac:spMkLst>
        </pc:spChg>
        <pc:spChg chg="del">
          <ac:chgData name="Jolly Joy Cabosor" userId="03541550039a9744" providerId="Windows Live" clId="Web-{6178F5D2-CBDA-4F04-944E-1EDB7C31F29A}" dt="2022-11-23T15:28:48.441" v="160"/>
          <ac:spMkLst>
            <pc:docMk/>
            <pc:sldMk cId="1429429409" sldId="261"/>
            <ac:spMk id="4" creationId="{A1D16151-9486-4A03-AE3A-F1CC562E0564}"/>
          </ac:spMkLst>
        </pc:spChg>
        <pc:spChg chg="del">
          <ac:chgData name="Jolly Joy Cabosor" userId="03541550039a9744" providerId="Windows Live" clId="Web-{6178F5D2-CBDA-4F04-944E-1EDB7C31F29A}" dt="2022-11-23T15:28:18.346" v="136"/>
          <ac:spMkLst>
            <pc:docMk/>
            <pc:sldMk cId="1429429409" sldId="261"/>
            <ac:spMk id="5" creationId="{DDE59236-37DD-4582-A2A0-3F9A13A3B55D}"/>
          </ac:spMkLst>
        </pc:spChg>
        <pc:spChg chg="del">
          <ac:chgData name="Jolly Joy Cabosor" userId="03541550039a9744" providerId="Windows Live" clId="Web-{6178F5D2-CBDA-4F04-944E-1EDB7C31F29A}" dt="2022-11-23T15:28:46.847" v="159"/>
          <ac:spMkLst>
            <pc:docMk/>
            <pc:sldMk cId="1429429409" sldId="261"/>
            <ac:spMk id="6" creationId="{DE1CCF0F-F0BB-42D7-B3C2-C29336739F32}"/>
          </ac:spMkLst>
        </pc:spChg>
        <pc:spChg chg="del">
          <ac:chgData name="Jolly Joy Cabosor" userId="03541550039a9744" providerId="Windows Live" clId="Web-{6178F5D2-CBDA-4F04-944E-1EDB7C31F29A}" dt="2022-11-23T15:28:24.049" v="139"/>
          <ac:spMkLst>
            <pc:docMk/>
            <pc:sldMk cId="1429429409" sldId="261"/>
            <ac:spMk id="7" creationId="{1F939793-2181-4A3D-9C5A-CE676CC83EC0}"/>
          </ac:spMkLst>
        </pc:spChg>
        <pc:spChg chg="del mod">
          <ac:chgData name="Jolly Joy Cabosor" userId="03541550039a9744" providerId="Windows Live" clId="Web-{6178F5D2-CBDA-4F04-944E-1EDB7C31F29A}" dt="2022-11-23T15:28:27.487" v="141"/>
          <ac:spMkLst>
            <pc:docMk/>
            <pc:sldMk cId="1429429409" sldId="261"/>
            <ac:spMk id="8" creationId="{C9FA0B0D-7B36-4D63-86BD-20E6E1B6A0D8}"/>
          </ac:spMkLst>
        </pc:spChg>
        <pc:spChg chg="add del mod">
          <ac:chgData name="Jolly Joy Cabosor" userId="03541550039a9744" providerId="Windows Live" clId="Web-{6178F5D2-CBDA-4F04-944E-1EDB7C31F29A}" dt="2022-11-23T15:28:19.893" v="137"/>
          <ac:spMkLst>
            <pc:docMk/>
            <pc:sldMk cId="1429429409" sldId="261"/>
            <ac:spMk id="10" creationId="{27725A75-05C4-608F-3B3E-BCE369B077C9}"/>
          </ac:spMkLst>
        </pc:spChg>
        <pc:spChg chg="add del mod">
          <ac:chgData name="Jolly Joy Cabosor" userId="03541550039a9744" providerId="Windows Live" clId="Web-{6178F5D2-CBDA-4F04-944E-1EDB7C31F29A}" dt="2022-11-23T15:28:21.409" v="138"/>
          <ac:spMkLst>
            <pc:docMk/>
            <pc:sldMk cId="1429429409" sldId="261"/>
            <ac:spMk id="14" creationId="{88385A84-F419-6413-3F00-EFDFC8BE753D}"/>
          </ac:spMkLst>
        </pc:spChg>
        <pc:spChg chg="add mod">
          <ac:chgData name="Jolly Joy Cabosor" userId="03541550039a9744" providerId="Windows Live" clId="Web-{6178F5D2-CBDA-4F04-944E-1EDB7C31F29A}" dt="2022-11-23T15:28:42.175" v="157" actId="14100"/>
          <ac:spMkLst>
            <pc:docMk/>
            <pc:sldMk cId="1429429409" sldId="261"/>
            <ac:spMk id="16" creationId="{B0DC9441-F197-528D-A0C9-A9386EB5C6F9}"/>
          </ac:spMkLst>
        </pc:spChg>
        <pc:spChg chg="add del mod">
          <ac:chgData name="Jolly Joy Cabosor" userId="03541550039a9744" providerId="Windows Live" clId="Web-{6178F5D2-CBDA-4F04-944E-1EDB7C31F29A}" dt="2022-11-23T15:28:45.550" v="158"/>
          <ac:spMkLst>
            <pc:docMk/>
            <pc:sldMk cId="1429429409" sldId="261"/>
            <ac:spMk id="18" creationId="{07DEB2D8-3012-67B5-F801-E652D83AD921}"/>
          </ac:spMkLst>
        </pc:spChg>
        <pc:spChg chg="add del mod">
          <ac:chgData name="Jolly Joy Cabosor" userId="03541550039a9744" providerId="Windows Live" clId="Web-{6178F5D2-CBDA-4F04-944E-1EDB7C31F29A}" dt="2022-11-23T15:28:50.269" v="161"/>
          <ac:spMkLst>
            <pc:docMk/>
            <pc:sldMk cId="1429429409" sldId="261"/>
            <ac:spMk id="20" creationId="{C3517D90-2D47-3574-11FC-E100EB8D9725}"/>
          </ac:spMkLst>
        </pc:spChg>
        <pc:spChg chg="add del mod">
          <ac:chgData name="Jolly Joy Cabosor" userId="03541550039a9744" providerId="Windows Live" clId="Web-{6178F5D2-CBDA-4F04-944E-1EDB7C31F29A}" dt="2022-11-23T15:28:51.488" v="162"/>
          <ac:spMkLst>
            <pc:docMk/>
            <pc:sldMk cId="1429429409" sldId="261"/>
            <ac:spMk id="22" creationId="{C4867407-AA4E-AE66-2693-EBE8792022F3}"/>
          </ac:spMkLst>
        </pc:spChg>
        <pc:spChg chg="add del mod">
          <ac:chgData name="Jolly Joy Cabosor" userId="03541550039a9744" providerId="Windows Live" clId="Web-{6178F5D2-CBDA-4F04-944E-1EDB7C31F29A}" dt="2022-11-23T15:28:59.660" v="164"/>
          <ac:spMkLst>
            <pc:docMk/>
            <pc:sldMk cId="1429429409" sldId="261"/>
            <ac:spMk id="24" creationId="{5C7DA473-86DA-3B1F-9BD9-D0B0478C88A8}"/>
          </ac:spMkLst>
        </pc:spChg>
      </pc:sldChg>
      <pc:sldChg chg="del">
        <pc:chgData name="Jolly Joy Cabosor" userId="03541550039a9744" providerId="Windows Live" clId="Web-{6178F5D2-CBDA-4F04-944E-1EDB7C31F29A}" dt="2022-11-23T15:43:08.153" v="176"/>
        <pc:sldMkLst>
          <pc:docMk/>
          <pc:sldMk cId="4055079983" sldId="263"/>
        </pc:sldMkLst>
      </pc:sldChg>
      <pc:sldChg chg="addSp delSp modSp del">
        <pc:chgData name="Jolly Joy Cabosor" userId="03541550039a9744" providerId="Windows Live" clId="Web-{6178F5D2-CBDA-4F04-944E-1EDB7C31F29A}" dt="2022-11-23T15:43:04.965" v="175"/>
        <pc:sldMkLst>
          <pc:docMk/>
          <pc:sldMk cId="2619301236" sldId="264"/>
        </pc:sldMkLst>
        <pc:spChg chg="add del mod">
          <ac:chgData name="Jolly Joy Cabosor" userId="03541550039a9744" providerId="Windows Live" clId="Web-{6178F5D2-CBDA-4F04-944E-1EDB7C31F29A}" dt="2022-11-23T15:31:22.945" v="166"/>
          <ac:spMkLst>
            <pc:docMk/>
            <pc:sldMk cId="2619301236" sldId="264"/>
            <ac:spMk id="6" creationId="{BB948CA3-52A4-BA56-CCC1-607800DF61BE}"/>
          </ac:spMkLst>
        </pc:spChg>
        <pc:spChg chg="add del mod">
          <ac:chgData name="Jolly Joy Cabosor" userId="03541550039a9744" providerId="Windows Live" clId="Web-{6178F5D2-CBDA-4F04-944E-1EDB7C31F29A}" dt="2022-11-23T15:34:06.262" v="168"/>
          <ac:spMkLst>
            <pc:docMk/>
            <pc:sldMk cId="2619301236" sldId="264"/>
            <ac:spMk id="17" creationId="{E42A0D7D-9F5C-B1F9-2F0B-8CA68EE0EF51}"/>
          </ac:spMkLst>
        </pc:spChg>
        <pc:spChg chg="add del mod">
          <ac:chgData name="Jolly Joy Cabosor" userId="03541550039a9744" providerId="Windows Live" clId="Web-{6178F5D2-CBDA-4F04-944E-1EDB7C31F29A}" dt="2022-11-23T15:39:49.819" v="172"/>
          <ac:spMkLst>
            <pc:docMk/>
            <pc:sldMk cId="2619301236" sldId="264"/>
            <ac:spMk id="24" creationId="{7A1C65A5-5B90-039B-4776-FFD72AEB62DB}"/>
          </ac:spMkLst>
        </pc:spChg>
        <pc:spChg chg="add del mod">
          <ac:chgData name="Jolly Joy Cabosor" userId="03541550039a9744" providerId="Windows Live" clId="Web-{6178F5D2-CBDA-4F04-944E-1EDB7C31F29A}" dt="2022-11-23T15:42:47.574" v="174"/>
          <ac:spMkLst>
            <pc:docMk/>
            <pc:sldMk cId="2619301236" sldId="264"/>
            <ac:spMk id="28" creationId="{FA7AD641-4B32-4087-5270-A5CFD9A4F920}"/>
          </ac:spMkLst>
        </pc:spChg>
        <pc:picChg chg="add mod ord modCrop">
          <ac:chgData name="Jolly Joy Cabosor" userId="03541550039a9744" providerId="Windows Live" clId="Web-{6178F5D2-CBDA-4F04-944E-1EDB7C31F29A}" dt="2022-11-23T15:31:22.945" v="166"/>
          <ac:picMkLst>
            <pc:docMk/>
            <pc:sldMk cId="2619301236" sldId="264"/>
            <ac:picMk id="7" creationId="{04564447-0430-1B6A-24AD-76FBBC59A336}"/>
          </ac:picMkLst>
        </pc:picChg>
        <pc:picChg chg="del">
          <ac:chgData name="Jolly Joy Cabosor" userId="03541550039a9744" providerId="Windows Live" clId="Web-{6178F5D2-CBDA-4F04-944E-1EDB7C31F29A}" dt="2022-11-23T15:30:58.882" v="165"/>
          <ac:picMkLst>
            <pc:docMk/>
            <pc:sldMk cId="2619301236" sldId="264"/>
            <ac:picMk id="16" creationId="{788ADF35-7762-4E85-BE67-27FDB5522B9D}"/>
          </ac:picMkLst>
        </pc:picChg>
        <pc:picChg chg="del">
          <ac:chgData name="Jolly Joy Cabosor" userId="03541550039a9744" providerId="Windows Live" clId="Web-{6178F5D2-CBDA-4F04-944E-1EDB7C31F29A}" dt="2022-11-23T15:34:03.075" v="167"/>
          <ac:picMkLst>
            <pc:docMk/>
            <pc:sldMk cId="2619301236" sldId="264"/>
            <ac:picMk id="18" creationId="{F2557ABA-5037-481D-8C54-94B63E80E2EC}"/>
          </ac:picMkLst>
        </pc:picChg>
        <pc:picChg chg="add mod ord modCrop">
          <ac:chgData name="Jolly Joy Cabosor" userId="03541550039a9744" providerId="Windows Live" clId="Web-{6178F5D2-CBDA-4F04-944E-1EDB7C31F29A}" dt="2022-11-23T15:34:06.262" v="168"/>
          <ac:picMkLst>
            <pc:docMk/>
            <pc:sldMk cId="2619301236" sldId="264"/>
            <ac:picMk id="19" creationId="{DF0E887D-3EBA-0EA7-DD05-DCB6F96178F5}"/>
          </ac:picMkLst>
        </pc:picChg>
        <pc:picChg chg="del">
          <ac:chgData name="Jolly Joy Cabosor" userId="03541550039a9744" providerId="Windows Live" clId="Web-{6178F5D2-CBDA-4F04-944E-1EDB7C31F29A}" dt="2022-11-23T15:39:47.303" v="171"/>
          <ac:picMkLst>
            <pc:docMk/>
            <pc:sldMk cId="2619301236" sldId="264"/>
            <ac:picMk id="20" creationId="{618E88B2-D607-4D3C-9519-A591A729DCC9}"/>
          </ac:picMkLst>
        </pc:picChg>
        <pc:picChg chg="add del mod">
          <ac:chgData name="Jolly Joy Cabosor" userId="03541550039a9744" providerId="Windows Live" clId="Web-{6178F5D2-CBDA-4F04-944E-1EDB7C31F29A}" dt="2022-11-23T15:39:44.444" v="170"/>
          <ac:picMkLst>
            <pc:docMk/>
            <pc:sldMk cId="2619301236" sldId="264"/>
            <ac:picMk id="21" creationId="{14B80877-2BCA-7C64-5D56-E01B1B175F84}"/>
          </ac:picMkLst>
        </pc:picChg>
        <pc:picChg chg="del">
          <ac:chgData name="Jolly Joy Cabosor" userId="03541550039a9744" providerId="Windows Live" clId="Web-{6178F5D2-CBDA-4F04-944E-1EDB7C31F29A}" dt="2022-11-23T15:42:31.495" v="173"/>
          <ac:picMkLst>
            <pc:docMk/>
            <pc:sldMk cId="2619301236" sldId="264"/>
            <ac:picMk id="22" creationId="{82AF3253-9767-4EC7-B0DB-3A850BEFB035}"/>
          </ac:picMkLst>
        </pc:picChg>
        <pc:picChg chg="add mod ord modCrop">
          <ac:chgData name="Jolly Joy Cabosor" userId="03541550039a9744" providerId="Windows Live" clId="Web-{6178F5D2-CBDA-4F04-944E-1EDB7C31F29A}" dt="2022-11-23T15:39:49.819" v="172"/>
          <ac:picMkLst>
            <pc:docMk/>
            <pc:sldMk cId="2619301236" sldId="264"/>
            <ac:picMk id="26" creationId="{604AB558-08DD-6B9B-82FD-CC7888797208}"/>
          </ac:picMkLst>
        </pc:picChg>
        <pc:picChg chg="add mod ord modCrop">
          <ac:chgData name="Jolly Joy Cabosor" userId="03541550039a9744" providerId="Windows Live" clId="Web-{6178F5D2-CBDA-4F04-944E-1EDB7C31F29A}" dt="2022-11-23T15:42:47.574" v="174"/>
          <ac:picMkLst>
            <pc:docMk/>
            <pc:sldMk cId="2619301236" sldId="264"/>
            <ac:picMk id="29" creationId="{0D2AA2E2-8DF3-FC43-7C91-7525DD050807}"/>
          </ac:picMkLst>
        </pc:picChg>
      </pc:sldChg>
      <pc:sldChg chg="addSp delSp modSp">
        <pc:chgData name="Jolly Joy Cabosor" userId="03541550039a9744" providerId="Windows Live" clId="Web-{6178F5D2-CBDA-4F04-944E-1EDB7C31F29A}" dt="2022-11-23T15:20:59.630" v="29" actId="14100"/>
        <pc:sldMkLst>
          <pc:docMk/>
          <pc:sldMk cId="1912366290" sldId="274"/>
        </pc:sldMkLst>
        <pc:spChg chg="mod">
          <ac:chgData name="Jolly Joy Cabosor" userId="03541550039a9744" providerId="Windows Live" clId="Web-{6178F5D2-CBDA-4F04-944E-1EDB7C31F29A}" dt="2022-11-23T15:20:43.458" v="25" actId="1076"/>
          <ac:spMkLst>
            <pc:docMk/>
            <pc:sldMk cId="1912366290" sldId="274"/>
            <ac:spMk id="2" creationId="{09140014-73D5-419B-8867-972BB18D52D4}"/>
          </ac:spMkLst>
        </pc:spChg>
        <pc:spChg chg="mod">
          <ac:chgData name="Jolly Joy Cabosor" userId="03541550039a9744" providerId="Windows Live" clId="Web-{6178F5D2-CBDA-4F04-944E-1EDB7C31F29A}" dt="2022-11-23T15:20:47.911" v="26" actId="1076"/>
          <ac:spMkLst>
            <pc:docMk/>
            <pc:sldMk cId="1912366290" sldId="274"/>
            <ac:spMk id="3" creationId="{A45AD8B9-3719-4696-A80F-16A618C5D134}"/>
          </ac:spMkLst>
        </pc:spChg>
        <pc:spChg chg="del mod">
          <ac:chgData name="Jolly Joy Cabosor" userId="03541550039a9744" providerId="Windows Live" clId="Web-{6178F5D2-CBDA-4F04-944E-1EDB7C31F29A}" dt="2022-11-23T15:20:34.817" v="23"/>
          <ac:spMkLst>
            <pc:docMk/>
            <pc:sldMk cId="1912366290" sldId="274"/>
            <ac:spMk id="4" creationId="{33D8731E-4977-402E-8BFD-895B4D0544CC}"/>
          </ac:spMkLst>
        </pc:spChg>
        <pc:spChg chg="del">
          <ac:chgData name="Jolly Joy Cabosor" userId="03541550039a9744" providerId="Windows Live" clId="Web-{6178F5D2-CBDA-4F04-944E-1EDB7C31F29A}" dt="2022-11-23T15:19:56.050" v="17"/>
          <ac:spMkLst>
            <pc:docMk/>
            <pc:sldMk cId="1912366290" sldId="274"/>
            <ac:spMk id="5" creationId="{91CDEC5F-B8EE-4BC1-843F-13135E6E7AB2}"/>
          </ac:spMkLst>
        </pc:spChg>
        <pc:spChg chg="del">
          <ac:chgData name="Jolly Joy Cabosor" userId="03541550039a9744" providerId="Windows Live" clId="Web-{6178F5D2-CBDA-4F04-944E-1EDB7C31F29A}" dt="2022-11-23T15:19:57.738" v="18"/>
          <ac:spMkLst>
            <pc:docMk/>
            <pc:sldMk cId="1912366290" sldId="274"/>
            <ac:spMk id="6" creationId="{50B65871-FA95-449A-B8BC-90486DE532EF}"/>
          </ac:spMkLst>
        </pc:spChg>
        <pc:spChg chg="add del mod">
          <ac:chgData name="Jolly Joy Cabosor" userId="03541550039a9744" providerId="Windows Live" clId="Web-{6178F5D2-CBDA-4F04-944E-1EDB7C31F29A}" dt="2022-11-23T15:19:59.722" v="19"/>
          <ac:spMkLst>
            <pc:docMk/>
            <pc:sldMk cId="1912366290" sldId="274"/>
            <ac:spMk id="8" creationId="{ECE9208C-9512-65BD-780A-5EC2A4BE1B27}"/>
          </ac:spMkLst>
        </pc:spChg>
        <pc:spChg chg="add del mod">
          <ac:chgData name="Jolly Joy Cabosor" userId="03541550039a9744" providerId="Windows Live" clId="Web-{6178F5D2-CBDA-4F04-944E-1EDB7C31F29A}" dt="2022-11-23T15:20:16.707" v="20"/>
          <ac:spMkLst>
            <pc:docMk/>
            <pc:sldMk cId="1912366290" sldId="274"/>
            <ac:spMk id="12" creationId="{60261CE6-5771-1D9E-AFA1-AEDA6DF1D271}"/>
          </ac:spMkLst>
        </pc:spChg>
        <pc:picChg chg="add mod ord">
          <ac:chgData name="Jolly Joy Cabosor" userId="03541550039a9744" providerId="Windows Live" clId="Web-{6178F5D2-CBDA-4F04-944E-1EDB7C31F29A}" dt="2022-11-23T15:20:59.630" v="29" actId="14100"/>
          <ac:picMkLst>
            <pc:docMk/>
            <pc:sldMk cId="1912366290" sldId="274"/>
            <ac:picMk id="13" creationId="{31B7FAD7-93A8-8D19-2C52-36D02E29408F}"/>
          </ac:picMkLst>
        </pc:picChg>
      </pc:sldChg>
      <pc:sldChg chg="addSp delSp modSp add replId">
        <pc:chgData name="Jolly Joy Cabosor" userId="03541550039a9744" providerId="Windows Live" clId="Web-{6178F5D2-CBDA-4F04-944E-1EDB7C31F29A}" dt="2022-11-23T15:22:28.352" v="62" actId="14100"/>
        <pc:sldMkLst>
          <pc:docMk/>
          <pc:sldMk cId="146974867" sldId="276"/>
        </pc:sldMkLst>
        <pc:spChg chg="mod">
          <ac:chgData name="Jolly Joy Cabosor" userId="03541550039a9744" providerId="Windows Live" clId="Web-{6178F5D2-CBDA-4F04-944E-1EDB7C31F29A}" dt="2022-11-23T15:21:34.694" v="34" actId="1076"/>
          <ac:spMkLst>
            <pc:docMk/>
            <pc:sldMk cId="146974867" sldId="276"/>
            <ac:spMk id="2" creationId="{09140014-73D5-419B-8867-972BB18D52D4}"/>
          </ac:spMkLst>
        </pc:spChg>
        <pc:spChg chg="mod">
          <ac:chgData name="Jolly Joy Cabosor" userId="03541550039a9744" providerId="Windows Live" clId="Web-{6178F5D2-CBDA-4F04-944E-1EDB7C31F29A}" dt="2022-11-23T15:21:55.226" v="57" actId="20577"/>
          <ac:spMkLst>
            <pc:docMk/>
            <pc:sldMk cId="146974867" sldId="276"/>
            <ac:spMk id="3" creationId="{A45AD8B9-3719-4696-A80F-16A618C5D134}"/>
          </ac:spMkLst>
        </pc:spChg>
        <pc:spChg chg="del mod">
          <ac:chgData name="Jolly Joy Cabosor" userId="03541550039a9744" providerId="Windows Live" clId="Web-{6178F5D2-CBDA-4F04-944E-1EDB7C31F29A}" dt="2022-11-23T15:22:19.101" v="59"/>
          <ac:spMkLst>
            <pc:docMk/>
            <pc:sldMk cId="146974867" sldId="276"/>
            <ac:spMk id="4" creationId="{33D8731E-4977-402E-8BFD-895B4D0544CC}"/>
          </ac:spMkLst>
        </pc:spChg>
        <pc:spChg chg="del">
          <ac:chgData name="Jolly Joy Cabosor" userId="03541550039a9744" providerId="Windows Live" clId="Web-{6178F5D2-CBDA-4F04-944E-1EDB7C31F29A}" dt="2022-11-23T15:21:23.537" v="30"/>
          <ac:spMkLst>
            <pc:docMk/>
            <pc:sldMk cId="146974867" sldId="276"/>
            <ac:spMk id="5" creationId="{91CDEC5F-B8EE-4BC1-843F-13135E6E7AB2}"/>
          </ac:spMkLst>
        </pc:spChg>
        <pc:spChg chg="del">
          <ac:chgData name="Jolly Joy Cabosor" userId="03541550039a9744" providerId="Windows Live" clId="Web-{6178F5D2-CBDA-4F04-944E-1EDB7C31F29A}" dt="2022-11-23T15:21:25.928" v="31"/>
          <ac:spMkLst>
            <pc:docMk/>
            <pc:sldMk cId="146974867" sldId="276"/>
            <ac:spMk id="6" creationId="{50B65871-FA95-449A-B8BC-90486DE532EF}"/>
          </ac:spMkLst>
        </pc:spChg>
        <pc:spChg chg="add del mod">
          <ac:chgData name="Jolly Joy Cabosor" userId="03541550039a9744" providerId="Windows Live" clId="Web-{6178F5D2-CBDA-4F04-944E-1EDB7C31F29A}" dt="2022-11-23T15:21:29.022" v="32"/>
          <ac:spMkLst>
            <pc:docMk/>
            <pc:sldMk cId="146974867" sldId="276"/>
            <ac:spMk id="8" creationId="{37204BE0-34B3-ABF8-D431-A3C11DD9A586}"/>
          </ac:spMkLst>
        </pc:spChg>
        <pc:spChg chg="add del mod">
          <ac:chgData name="Jolly Joy Cabosor" userId="03541550039a9744" providerId="Windows Live" clId="Web-{6178F5D2-CBDA-4F04-944E-1EDB7C31F29A}" dt="2022-11-23T15:21:29.866" v="33"/>
          <ac:spMkLst>
            <pc:docMk/>
            <pc:sldMk cId="146974867" sldId="276"/>
            <ac:spMk id="12" creationId="{916EF2B5-F83D-82A1-EFAB-A4836BBD297C}"/>
          </ac:spMkLst>
        </pc:spChg>
        <pc:picChg chg="add mod ord">
          <ac:chgData name="Jolly Joy Cabosor" userId="03541550039a9744" providerId="Windows Live" clId="Web-{6178F5D2-CBDA-4F04-944E-1EDB7C31F29A}" dt="2022-11-23T15:22:28.352" v="62" actId="14100"/>
          <ac:picMkLst>
            <pc:docMk/>
            <pc:sldMk cId="146974867" sldId="276"/>
            <ac:picMk id="13" creationId="{AC8EF6D0-BE77-0257-DB89-7BA0673FCFD2}"/>
          </ac:picMkLst>
        </pc:picChg>
      </pc:sldChg>
      <pc:sldChg chg="addSp delSp modSp add replId">
        <pc:chgData name="Jolly Joy Cabosor" userId="03541550039a9744" providerId="Windows Live" clId="Web-{6178F5D2-CBDA-4F04-944E-1EDB7C31F29A}" dt="2022-11-23T15:23:46.979" v="108" actId="14100"/>
        <pc:sldMkLst>
          <pc:docMk/>
          <pc:sldMk cId="1655874623" sldId="277"/>
        </pc:sldMkLst>
        <pc:spChg chg="mod">
          <ac:chgData name="Jolly Joy Cabosor" userId="03541550039a9744" providerId="Windows Live" clId="Web-{6178F5D2-CBDA-4F04-944E-1EDB7C31F29A}" dt="2022-11-23T15:23:16.915" v="103" actId="14100"/>
          <ac:spMkLst>
            <pc:docMk/>
            <pc:sldMk cId="1655874623" sldId="277"/>
            <ac:spMk id="3" creationId="{A45AD8B9-3719-4696-A80F-16A618C5D134}"/>
          </ac:spMkLst>
        </pc:spChg>
        <pc:spChg chg="add del mod">
          <ac:chgData name="Jolly Joy Cabosor" userId="03541550039a9744" providerId="Windows Live" clId="Web-{6178F5D2-CBDA-4F04-944E-1EDB7C31F29A}" dt="2022-11-23T15:23:35.822" v="105"/>
          <ac:spMkLst>
            <pc:docMk/>
            <pc:sldMk cId="1655874623" sldId="277"/>
            <ac:spMk id="5" creationId="{A4A5483E-EC91-A81D-C7D0-D1830F1E509C}"/>
          </ac:spMkLst>
        </pc:spChg>
        <pc:picChg chg="add mod ord">
          <ac:chgData name="Jolly Joy Cabosor" userId="03541550039a9744" providerId="Windows Live" clId="Web-{6178F5D2-CBDA-4F04-944E-1EDB7C31F29A}" dt="2022-11-23T15:23:46.979" v="108" actId="14100"/>
          <ac:picMkLst>
            <pc:docMk/>
            <pc:sldMk cId="1655874623" sldId="277"/>
            <ac:picMk id="6" creationId="{7EA69ACB-F117-C6BB-7C17-04C2ED080E2F}"/>
          </ac:picMkLst>
        </pc:picChg>
        <pc:picChg chg="del">
          <ac:chgData name="Jolly Joy Cabosor" userId="03541550039a9744" providerId="Windows Live" clId="Web-{6178F5D2-CBDA-4F04-944E-1EDB7C31F29A}" dt="2022-11-23T15:23:28.744" v="104"/>
          <ac:picMkLst>
            <pc:docMk/>
            <pc:sldMk cId="1655874623" sldId="277"/>
            <ac:picMk id="13" creationId="{AC8EF6D0-BE77-0257-DB89-7BA0673FCFD2}"/>
          </ac:picMkLst>
        </pc:picChg>
      </pc:sldChg>
      <pc:sldChg chg="addSp delSp modSp add replId">
        <pc:chgData name="Jolly Joy Cabosor" userId="03541550039a9744" providerId="Windows Live" clId="Web-{6178F5D2-CBDA-4F04-944E-1EDB7C31F29A}" dt="2022-11-23T15:24:37.387" v="126" actId="14100"/>
        <pc:sldMkLst>
          <pc:docMk/>
          <pc:sldMk cId="1625975251" sldId="278"/>
        </pc:sldMkLst>
        <pc:spChg chg="mod">
          <ac:chgData name="Jolly Joy Cabosor" userId="03541550039a9744" providerId="Windows Live" clId="Web-{6178F5D2-CBDA-4F04-944E-1EDB7C31F29A}" dt="2022-11-23T15:24:19.792" v="121" actId="20577"/>
          <ac:spMkLst>
            <pc:docMk/>
            <pc:sldMk cId="1625975251" sldId="278"/>
            <ac:spMk id="3" creationId="{A45AD8B9-3719-4696-A80F-16A618C5D134}"/>
          </ac:spMkLst>
        </pc:spChg>
        <pc:spChg chg="add del mod">
          <ac:chgData name="Jolly Joy Cabosor" userId="03541550039a9744" providerId="Windows Live" clId="Web-{6178F5D2-CBDA-4F04-944E-1EDB7C31F29A}" dt="2022-11-23T15:24:28.980" v="123"/>
          <ac:spMkLst>
            <pc:docMk/>
            <pc:sldMk cId="1625975251" sldId="278"/>
            <ac:spMk id="5" creationId="{3FD9ADD6-EB37-3B81-D69A-FE57EB1A3D47}"/>
          </ac:spMkLst>
        </pc:spChg>
        <pc:picChg chg="del">
          <ac:chgData name="Jolly Joy Cabosor" userId="03541550039a9744" providerId="Windows Live" clId="Web-{6178F5D2-CBDA-4F04-944E-1EDB7C31F29A}" dt="2022-11-23T15:24:26.511" v="122"/>
          <ac:picMkLst>
            <pc:docMk/>
            <pc:sldMk cId="1625975251" sldId="278"/>
            <ac:picMk id="6" creationId="{7EA69ACB-F117-C6BB-7C17-04C2ED080E2F}"/>
          </ac:picMkLst>
        </pc:picChg>
        <pc:picChg chg="add mod ord">
          <ac:chgData name="Jolly Joy Cabosor" userId="03541550039a9744" providerId="Windows Live" clId="Web-{6178F5D2-CBDA-4F04-944E-1EDB7C31F29A}" dt="2022-11-23T15:24:37.387" v="126" actId="14100"/>
          <ac:picMkLst>
            <pc:docMk/>
            <pc:sldMk cId="1625975251" sldId="278"/>
            <ac:picMk id="7" creationId="{39F90D51-0667-DB89-9F6D-5E5D3E13B1E0}"/>
          </ac:picMkLst>
        </pc:picChg>
      </pc:sldChg>
      <pc:sldChg chg="add del">
        <pc:chgData name="Jolly Joy Cabosor" userId="03541550039a9744" providerId="Windows Live" clId="Web-{6178F5D2-CBDA-4F04-944E-1EDB7C31F29A}" dt="2022-11-23T15:44:35.124" v="179"/>
        <pc:sldMkLst>
          <pc:docMk/>
          <pc:sldMk cId="3331651991" sldId="279"/>
        </pc:sldMkLst>
      </pc:sldChg>
    </pc:docChg>
  </pc:docChgLst>
  <pc:docChgLst>
    <pc:chgData name="Jolly Joy Cabosor" userId="03541550039a9744" providerId="Windows Live" clId="Web-{644430A9-1C67-4084-8AC3-020D27EE38AB}"/>
    <pc:docChg chg="addSld modSld sldOrd">
      <pc:chgData name="Jolly Joy Cabosor" userId="03541550039a9744" providerId="Windows Live" clId="Web-{644430A9-1C67-4084-8AC3-020D27EE38AB}" dt="2022-11-25T05:59:40.247" v="94"/>
      <pc:docMkLst>
        <pc:docMk/>
      </pc:docMkLst>
      <pc:sldChg chg="modTransition">
        <pc:chgData name="Jolly Joy Cabosor" userId="03541550039a9744" providerId="Windows Live" clId="Web-{644430A9-1C67-4084-8AC3-020D27EE38AB}" dt="2022-11-25T05:59:40.247" v="94"/>
        <pc:sldMkLst>
          <pc:docMk/>
          <pc:sldMk cId="1315977231" sldId="272"/>
        </pc:sldMkLst>
      </pc:sldChg>
      <pc:sldChg chg="addSp delSp modSp add mod ord replId modTransition setBg addAnim delAnim modAnim setClrOvrMap">
        <pc:chgData name="Jolly Joy Cabosor" userId="03541550039a9744" providerId="Windows Live" clId="Web-{644430A9-1C67-4084-8AC3-020D27EE38AB}" dt="2022-11-25T05:58:58.028" v="93" actId="1076"/>
        <pc:sldMkLst>
          <pc:docMk/>
          <pc:sldMk cId="1479755972" sldId="279"/>
        </pc:sldMkLst>
        <pc:spChg chg="mod ord">
          <ac:chgData name="Jolly Joy Cabosor" userId="03541550039a9744" providerId="Windows Live" clId="Web-{644430A9-1C67-4084-8AC3-020D27EE38AB}" dt="2022-11-25T05:55:08.318" v="86"/>
          <ac:spMkLst>
            <pc:docMk/>
            <pc:sldMk cId="1479755972" sldId="279"/>
            <ac:spMk id="2" creationId="{0A32731C-311B-46F7-A865-6C3AF6B09A47}"/>
          </ac:spMkLst>
        </pc:spChg>
        <pc:spChg chg="del mod">
          <ac:chgData name="Jolly Joy Cabosor" userId="03541550039a9744" providerId="Windows Live" clId="Web-{644430A9-1C67-4084-8AC3-020D27EE38AB}" dt="2022-11-25T05:51:45.860" v="33"/>
          <ac:spMkLst>
            <pc:docMk/>
            <pc:sldMk cId="1479755972" sldId="279"/>
            <ac:spMk id="3" creationId="{9D5232F9-FD00-464A-9F17-619C91AEF8F3}"/>
          </ac:spMkLst>
        </pc:spChg>
        <pc:spChg chg="mod ord">
          <ac:chgData name="Jolly Joy Cabosor" userId="03541550039a9744" providerId="Windows Live" clId="Web-{644430A9-1C67-4084-8AC3-020D27EE38AB}" dt="2022-11-25T05:58:58.028" v="93" actId="1076"/>
          <ac:spMkLst>
            <pc:docMk/>
            <pc:sldMk cId="1479755972" sldId="279"/>
            <ac:spMk id="5" creationId="{8D51ED20-04D4-4894-B0C2-9C541A61A734}"/>
          </ac:spMkLst>
        </pc:spChg>
        <pc:spChg chg="mod ord">
          <ac:chgData name="Jolly Joy Cabosor" userId="03541550039a9744" providerId="Windows Live" clId="Web-{644430A9-1C67-4084-8AC3-020D27EE38AB}" dt="2022-11-25T05:55:08.318" v="86"/>
          <ac:spMkLst>
            <pc:docMk/>
            <pc:sldMk cId="1479755972" sldId="279"/>
            <ac:spMk id="6" creationId="{7BC1787E-7110-4989-B0B8-DD4E0ACC09DF}"/>
          </ac:spMkLst>
        </pc:spChg>
        <pc:spChg chg="add del">
          <ac:chgData name="Jolly Joy Cabosor" userId="03541550039a9744" providerId="Windows Live" clId="Web-{644430A9-1C67-4084-8AC3-020D27EE38AB}" dt="2022-11-25T05:51:21.406" v="17"/>
          <ac:spMkLst>
            <pc:docMk/>
            <pc:sldMk cId="1479755972" sldId="279"/>
            <ac:spMk id="11" creationId="{FB5B0058-AF13-4859-B429-4EDDE2A26F7F}"/>
          </ac:spMkLst>
        </pc:spChg>
        <pc:spChg chg="add del">
          <ac:chgData name="Jolly Joy Cabosor" userId="03541550039a9744" providerId="Windows Live" clId="Web-{644430A9-1C67-4084-8AC3-020D27EE38AB}" dt="2022-11-25T05:51:21.406" v="17"/>
          <ac:spMkLst>
            <pc:docMk/>
            <pc:sldMk cId="1479755972" sldId="279"/>
            <ac:spMk id="13" creationId="{D84C2E9E-0B5D-4B5F-9A1F-70EBDCE39034}"/>
          </ac:spMkLst>
        </pc:spChg>
        <pc:spChg chg="add del">
          <ac:chgData name="Jolly Joy Cabosor" userId="03541550039a9744" providerId="Windows Live" clId="Web-{644430A9-1C67-4084-8AC3-020D27EE38AB}" dt="2022-11-25T05:53:08.800" v="52"/>
          <ac:spMkLst>
            <pc:docMk/>
            <pc:sldMk cId="1479755972" sldId="279"/>
            <ac:spMk id="15" creationId="{EF36B2BE-65F4-46E3-AFDD-A9AE9E885071}"/>
          </ac:spMkLst>
        </pc:spChg>
        <pc:spChg chg="add del">
          <ac:chgData name="Jolly Joy Cabosor" userId="03541550039a9744" providerId="Windows Live" clId="Web-{644430A9-1C67-4084-8AC3-020D27EE38AB}" dt="2022-11-25T05:51:25" v="19"/>
          <ac:spMkLst>
            <pc:docMk/>
            <pc:sldMk cId="1479755972" sldId="279"/>
            <ac:spMk id="17" creationId="{47942995-B07F-4636-9A06-C6A104B260A8}"/>
          </ac:spMkLst>
        </pc:spChg>
        <pc:spChg chg="add del">
          <ac:chgData name="Jolly Joy Cabosor" userId="03541550039a9744" providerId="Windows Live" clId="Web-{644430A9-1C67-4084-8AC3-020D27EE38AB}" dt="2022-11-25T05:51:25" v="19"/>
          <ac:spMkLst>
            <pc:docMk/>
            <pc:sldMk cId="1479755972" sldId="279"/>
            <ac:spMk id="18" creationId="{B81933D1-5615-42C7-9C0B-4EB7105CCE2D}"/>
          </ac:spMkLst>
        </pc:spChg>
        <pc:spChg chg="add del">
          <ac:chgData name="Jolly Joy Cabosor" userId="03541550039a9744" providerId="Windows Live" clId="Web-{644430A9-1C67-4084-8AC3-020D27EE38AB}" dt="2022-11-25T05:51:25" v="19"/>
          <ac:spMkLst>
            <pc:docMk/>
            <pc:sldMk cId="1479755972" sldId="279"/>
            <ac:spMk id="20" creationId="{19C9EAEA-39D0-4B0E-A0EB-51E7B26740B1}"/>
          </ac:spMkLst>
        </pc:spChg>
        <pc:spChg chg="add del">
          <ac:chgData name="Jolly Joy Cabosor" userId="03541550039a9744" providerId="Windows Live" clId="Web-{644430A9-1C67-4084-8AC3-020D27EE38AB}" dt="2022-11-25T05:53:08.800" v="52"/>
          <ac:spMkLst>
            <pc:docMk/>
            <pc:sldMk cId="1479755972" sldId="279"/>
            <ac:spMk id="22" creationId="{FB5B0058-AF13-4859-B429-4EDDE2A26F7F}"/>
          </ac:spMkLst>
        </pc:spChg>
        <pc:spChg chg="add del">
          <ac:chgData name="Jolly Joy Cabosor" userId="03541550039a9744" providerId="Windows Live" clId="Web-{644430A9-1C67-4084-8AC3-020D27EE38AB}" dt="2022-11-25T05:53:08.800" v="52"/>
          <ac:spMkLst>
            <pc:docMk/>
            <pc:sldMk cId="1479755972" sldId="279"/>
            <ac:spMk id="23" creationId="{D84C2E9E-0B5D-4B5F-9A1F-70EBDCE39034}"/>
          </ac:spMkLst>
        </pc:spChg>
        <pc:spChg chg="add del">
          <ac:chgData name="Jolly Joy Cabosor" userId="03541550039a9744" providerId="Windows Live" clId="Web-{644430A9-1C67-4084-8AC3-020D27EE38AB}" dt="2022-11-25T05:52:59.143" v="49"/>
          <ac:spMkLst>
            <pc:docMk/>
            <pc:sldMk cId="1479755972" sldId="279"/>
            <ac:spMk id="25" creationId="{C7D023E4-8DE1-436E-9847-ED6A4B4B04FD}"/>
          </ac:spMkLst>
        </pc:spChg>
        <pc:spChg chg="add del">
          <ac:chgData name="Jolly Joy Cabosor" userId="03541550039a9744" providerId="Windows Live" clId="Web-{644430A9-1C67-4084-8AC3-020D27EE38AB}" dt="2022-11-25T05:52:03.142" v="35"/>
          <ac:spMkLst>
            <pc:docMk/>
            <pc:sldMk cId="1479755972" sldId="279"/>
            <ac:spMk id="28" creationId="{FB5B0058-AF13-4859-B429-4EDDE2A26F7F}"/>
          </ac:spMkLst>
        </pc:spChg>
        <pc:spChg chg="add del">
          <ac:chgData name="Jolly Joy Cabosor" userId="03541550039a9744" providerId="Windows Live" clId="Web-{644430A9-1C67-4084-8AC3-020D27EE38AB}" dt="2022-11-25T05:52:59.143" v="49"/>
          <ac:spMkLst>
            <pc:docMk/>
            <pc:sldMk cId="1479755972" sldId="279"/>
            <ac:spMk id="29" creationId="{145B2F28-3A18-4BC2-8E92-9AF66F147CBA}"/>
          </ac:spMkLst>
        </pc:spChg>
        <pc:spChg chg="add del">
          <ac:chgData name="Jolly Joy Cabosor" userId="03541550039a9744" providerId="Windows Live" clId="Web-{644430A9-1C67-4084-8AC3-020D27EE38AB}" dt="2022-11-25T05:52:03.142" v="35"/>
          <ac:spMkLst>
            <pc:docMk/>
            <pc:sldMk cId="1479755972" sldId="279"/>
            <ac:spMk id="32" creationId="{A4A161CC-6DC5-4863-B213-94529D6E06D7}"/>
          </ac:spMkLst>
        </pc:spChg>
        <pc:spChg chg="add del">
          <ac:chgData name="Jolly Joy Cabosor" userId="03541550039a9744" providerId="Windows Live" clId="Web-{644430A9-1C67-4084-8AC3-020D27EE38AB}" dt="2022-11-25T05:52:05.845" v="37"/>
          <ac:spMkLst>
            <pc:docMk/>
            <pc:sldMk cId="1479755972" sldId="279"/>
            <ac:spMk id="34" creationId="{D6CA2F4C-8E9E-4BCD-B6E8-A68A311CA651}"/>
          </ac:spMkLst>
        </pc:spChg>
        <pc:spChg chg="add del">
          <ac:chgData name="Jolly Joy Cabosor" userId="03541550039a9744" providerId="Windows Live" clId="Web-{644430A9-1C67-4084-8AC3-020D27EE38AB}" dt="2022-11-25T05:52:05.845" v="37"/>
          <ac:spMkLst>
            <pc:docMk/>
            <pc:sldMk cId="1479755972" sldId="279"/>
            <ac:spMk id="35" creationId="{8B646C36-EEEC-4D52-8E8E-206F4CD8A3DA}"/>
          </ac:spMkLst>
        </pc:spChg>
        <pc:spChg chg="add del">
          <ac:chgData name="Jolly Joy Cabosor" userId="03541550039a9744" providerId="Windows Live" clId="Web-{644430A9-1C67-4084-8AC3-020D27EE38AB}" dt="2022-11-25T05:52:05.845" v="37"/>
          <ac:spMkLst>
            <pc:docMk/>
            <pc:sldMk cId="1479755972" sldId="279"/>
            <ac:spMk id="36" creationId="{4FB204DF-284E-45F6-A017-79A4DF57BCCB}"/>
          </ac:spMkLst>
        </pc:spChg>
        <pc:spChg chg="add del">
          <ac:chgData name="Jolly Joy Cabosor" userId="03541550039a9744" providerId="Windows Live" clId="Web-{644430A9-1C67-4084-8AC3-020D27EE38AB}" dt="2022-11-25T05:52:05.845" v="37"/>
          <ac:spMkLst>
            <pc:docMk/>
            <pc:sldMk cId="1479755972" sldId="279"/>
            <ac:spMk id="38" creationId="{96FD6442-EB7D-4992-8D41-0B7FFDCB43E1}"/>
          </ac:spMkLst>
        </pc:spChg>
        <pc:spChg chg="add del">
          <ac:chgData name="Jolly Joy Cabosor" userId="03541550039a9744" providerId="Windows Live" clId="Web-{644430A9-1C67-4084-8AC3-020D27EE38AB}" dt="2022-11-25T05:52:15.142" v="39"/>
          <ac:spMkLst>
            <pc:docMk/>
            <pc:sldMk cId="1479755972" sldId="279"/>
            <ac:spMk id="42" creationId="{A7A0A46D-CC9B-4E32-870A-7BC2DF940144}"/>
          </ac:spMkLst>
        </pc:spChg>
        <pc:spChg chg="add del">
          <ac:chgData name="Jolly Joy Cabosor" userId="03541550039a9744" providerId="Windows Live" clId="Web-{644430A9-1C67-4084-8AC3-020D27EE38AB}" dt="2022-11-25T05:52:15.142" v="39"/>
          <ac:spMkLst>
            <pc:docMk/>
            <pc:sldMk cId="1479755972" sldId="279"/>
            <ac:spMk id="44" creationId="{9178722E-1BD0-427E-BAAE-4F206DAB5818}"/>
          </ac:spMkLst>
        </pc:spChg>
        <pc:spChg chg="add del">
          <ac:chgData name="Jolly Joy Cabosor" userId="03541550039a9744" providerId="Windows Live" clId="Web-{644430A9-1C67-4084-8AC3-020D27EE38AB}" dt="2022-11-25T05:52:15.142" v="39"/>
          <ac:spMkLst>
            <pc:docMk/>
            <pc:sldMk cId="1479755972" sldId="279"/>
            <ac:spMk id="46" creationId="{A753B935-E3DD-466D-BFAC-68E0BE02D092}"/>
          </ac:spMkLst>
        </pc:spChg>
        <pc:spChg chg="add del">
          <ac:chgData name="Jolly Joy Cabosor" userId="03541550039a9744" providerId="Windows Live" clId="Web-{644430A9-1C67-4084-8AC3-020D27EE38AB}" dt="2022-11-25T05:52:05.845" v="37"/>
          <ac:spMkLst>
            <pc:docMk/>
            <pc:sldMk cId="1479755972" sldId="279"/>
            <ac:spMk id="47" creationId="{4D1A5E71-B6B6-486A-8CDC-C7ABD9B903F6}"/>
          </ac:spMkLst>
        </pc:spChg>
        <pc:spChg chg="add del">
          <ac:chgData name="Jolly Joy Cabosor" userId="03541550039a9744" providerId="Windows Live" clId="Web-{644430A9-1C67-4084-8AC3-020D27EE38AB}" dt="2022-11-25T05:52:15.142" v="39"/>
          <ac:spMkLst>
            <pc:docMk/>
            <pc:sldMk cId="1479755972" sldId="279"/>
            <ac:spMk id="48" creationId="{FB034F26-4148-4B59-B493-14D7A9A8BAA9}"/>
          </ac:spMkLst>
        </pc:spChg>
        <pc:spChg chg="add del">
          <ac:chgData name="Jolly Joy Cabosor" userId="03541550039a9744" providerId="Windows Live" clId="Web-{644430A9-1C67-4084-8AC3-020D27EE38AB}" dt="2022-11-25T05:52:05.845" v="37"/>
          <ac:spMkLst>
            <pc:docMk/>
            <pc:sldMk cId="1479755972" sldId="279"/>
            <ac:spMk id="49" creationId="{6004781B-698F-46D5-AADD-8AE9211719D8}"/>
          </ac:spMkLst>
        </pc:spChg>
        <pc:spChg chg="add del">
          <ac:chgData name="Jolly Joy Cabosor" userId="03541550039a9744" providerId="Windows Live" clId="Web-{644430A9-1C67-4084-8AC3-020D27EE38AB}" dt="2022-11-25T05:53:08.784" v="51"/>
          <ac:spMkLst>
            <pc:docMk/>
            <pc:sldMk cId="1479755972" sldId="279"/>
            <ac:spMk id="55" creationId="{8537B233-9CDD-4A90-AABB-A8963DEE4FBC}"/>
          </ac:spMkLst>
        </pc:spChg>
        <pc:spChg chg="add del">
          <ac:chgData name="Jolly Joy Cabosor" userId="03541550039a9744" providerId="Windows Live" clId="Web-{644430A9-1C67-4084-8AC3-020D27EE38AB}" dt="2022-11-25T05:52:15.142" v="39"/>
          <ac:spMkLst>
            <pc:docMk/>
            <pc:sldMk cId="1479755972" sldId="279"/>
            <ac:spMk id="56" creationId="{51F77B6A-7F53-4B28-B73D-C8CC899AB221}"/>
          </ac:spMkLst>
        </pc:spChg>
        <pc:spChg chg="add del">
          <ac:chgData name="Jolly Joy Cabosor" userId="03541550039a9744" providerId="Windows Live" clId="Web-{644430A9-1C67-4084-8AC3-020D27EE38AB}" dt="2022-11-25T05:52:15.142" v="39"/>
          <ac:spMkLst>
            <pc:docMk/>
            <pc:sldMk cId="1479755972" sldId="279"/>
            <ac:spMk id="59" creationId="{F6E412EF-CF39-4C25-85B0-DB30B1B0A8C4}"/>
          </ac:spMkLst>
        </pc:spChg>
        <pc:spChg chg="add del">
          <ac:chgData name="Jolly Joy Cabosor" userId="03541550039a9744" providerId="Windows Live" clId="Web-{644430A9-1C67-4084-8AC3-020D27EE38AB}" dt="2022-11-25T05:52:15.142" v="39"/>
          <ac:spMkLst>
            <pc:docMk/>
            <pc:sldMk cId="1479755972" sldId="279"/>
            <ac:spMk id="60" creationId="{E8DA6235-17F2-4C9E-88C6-C5D38D8D3C03}"/>
          </ac:spMkLst>
        </pc:spChg>
        <pc:spChg chg="add del">
          <ac:chgData name="Jolly Joy Cabosor" userId="03541550039a9744" providerId="Windows Live" clId="Web-{644430A9-1C67-4084-8AC3-020D27EE38AB}" dt="2022-11-25T05:52:15.142" v="39"/>
          <ac:spMkLst>
            <pc:docMk/>
            <pc:sldMk cId="1479755972" sldId="279"/>
            <ac:spMk id="61" creationId="{B55DEF71-1741-4489-8E77-46FC5BAA66E2}"/>
          </ac:spMkLst>
        </pc:spChg>
        <pc:spChg chg="add del">
          <ac:chgData name="Jolly Joy Cabosor" userId="03541550039a9744" providerId="Windows Live" clId="Web-{644430A9-1C67-4084-8AC3-020D27EE38AB}" dt="2022-11-25T05:52:15.142" v="39"/>
          <ac:spMkLst>
            <pc:docMk/>
            <pc:sldMk cId="1479755972" sldId="279"/>
            <ac:spMk id="62" creationId="{82347B6D-A7CC-48EB-861F-917D0D61E3EA}"/>
          </ac:spMkLst>
        </pc:spChg>
        <pc:spChg chg="add del">
          <ac:chgData name="Jolly Joy Cabosor" userId="03541550039a9744" providerId="Windows Live" clId="Web-{644430A9-1C67-4084-8AC3-020D27EE38AB}" dt="2022-11-25T05:55:08.318" v="86"/>
          <ac:spMkLst>
            <pc:docMk/>
            <pc:sldMk cId="1479755972" sldId="279"/>
            <ac:spMk id="63" creationId="{0DE6A193-4755-479A-BC6F-A7EBCA73BE1A}"/>
          </ac:spMkLst>
        </pc:spChg>
        <pc:spChg chg="add del">
          <ac:chgData name="Jolly Joy Cabosor" userId="03541550039a9744" providerId="Windows Live" clId="Web-{644430A9-1C67-4084-8AC3-020D27EE38AB}" dt="2022-11-25T05:55:08.318" v="86"/>
          <ac:spMkLst>
            <pc:docMk/>
            <pc:sldMk cId="1479755972" sldId="279"/>
            <ac:spMk id="64" creationId="{D0B17E17-990F-460A-92E6-5AA928C1A383}"/>
          </ac:spMkLst>
        </pc:spChg>
        <pc:spChg chg="add del">
          <ac:chgData name="Jolly Joy Cabosor" userId="03541550039a9744" providerId="Windows Live" clId="Web-{644430A9-1C67-4084-8AC3-020D27EE38AB}" dt="2022-11-25T05:55:08.318" v="86"/>
          <ac:spMkLst>
            <pc:docMk/>
            <pc:sldMk cId="1479755972" sldId="279"/>
            <ac:spMk id="65" creationId="{4B64DB4E-20CE-4CAE-BD72-D4E3D1FA21B8}"/>
          </ac:spMkLst>
        </pc:spChg>
        <pc:spChg chg="add del">
          <ac:chgData name="Jolly Joy Cabosor" userId="03541550039a9744" providerId="Windows Live" clId="Web-{644430A9-1C67-4084-8AC3-020D27EE38AB}" dt="2022-11-25T05:53:45.816" v="59"/>
          <ac:spMkLst>
            <pc:docMk/>
            <pc:sldMk cId="1479755972" sldId="279"/>
            <ac:spMk id="70" creationId="{8537B233-9CDD-4A90-AABB-A8963DEE4FBC}"/>
          </ac:spMkLst>
        </pc:spChg>
        <pc:spChg chg="add del">
          <ac:chgData name="Jolly Joy Cabosor" userId="03541550039a9744" providerId="Windows Live" clId="Web-{644430A9-1C67-4084-8AC3-020D27EE38AB}" dt="2022-11-25T05:53:49.410" v="61"/>
          <ac:spMkLst>
            <pc:docMk/>
            <pc:sldMk cId="1479755972" sldId="279"/>
            <ac:spMk id="74" creationId="{A88B2AAA-B805-498E-A9E6-98B885855498}"/>
          </ac:spMkLst>
        </pc:spChg>
        <pc:spChg chg="add del">
          <ac:chgData name="Jolly Joy Cabosor" userId="03541550039a9744" providerId="Windows Live" clId="Web-{644430A9-1C67-4084-8AC3-020D27EE38AB}" dt="2022-11-25T05:53:49.410" v="61"/>
          <ac:spMkLst>
            <pc:docMk/>
            <pc:sldMk cId="1479755972" sldId="279"/>
            <ac:spMk id="75" creationId="{07322A9E-F1EC-405E-8971-BA906EFFCCB8}"/>
          </ac:spMkLst>
        </pc:spChg>
        <pc:spChg chg="add del">
          <ac:chgData name="Jolly Joy Cabosor" userId="03541550039a9744" providerId="Windows Live" clId="Web-{644430A9-1C67-4084-8AC3-020D27EE38AB}" dt="2022-11-25T05:53:49.410" v="61"/>
          <ac:spMkLst>
            <pc:docMk/>
            <pc:sldMk cId="1479755972" sldId="279"/>
            <ac:spMk id="76" creationId="{9B8051E0-19D7-43E1-BFD9-E6DBFEB3A3F1}"/>
          </ac:spMkLst>
        </pc:spChg>
        <pc:spChg chg="add del">
          <ac:chgData name="Jolly Joy Cabosor" userId="03541550039a9744" providerId="Windows Live" clId="Web-{644430A9-1C67-4084-8AC3-020D27EE38AB}" dt="2022-11-25T05:53:49.410" v="61"/>
          <ac:spMkLst>
            <pc:docMk/>
            <pc:sldMk cId="1479755972" sldId="279"/>
            <ac:spMk id="77" creationId="{A5704422-1118-4FD1-95AD-29A064EB80D9}"/>
          </ac:spMkLst>
        </pc:spChg>
        <pc:spChg chg="add del">
          <ac:chgData name="Jolly Joy Cabosor" userId="03541550039a9744" providerId="Windows Live" clId="Web-{644430A9-1C67-4084-8AC3-020D27EE38AB}" dt="2022-11-25T05:53:49.410" v="61"/>
          <ac:spMkLst>
            <pc:docMk/>
            <pc:sldMk cId="1479755972" sldId="279"/>
            <ac:spMk id="78" creationId="{4EDB2B02-86A2-46F5-A4BE-B7D9B10411D6}"/>
          </ac:spMkLst>
        </pc:spChg>
        <pc:spChg chg="add del">
          <ac:chgData name="Jolly Joy Cabosor" userId="03541550039a9744" providerId="Windows Live" clId="Web-{644430A9-1C67-4084-8AC3-020D27EE38AB}" dt="2022-11-25T05:53:49.410" v="61"/>
          <ac:spMkLst>
            <pc:docMk/>
            <pc:sldMk cId="1479755972" sldId="279"/>
            <ac:spMk id="80" creationId="{43954639-FB5D-41F4-9560-6F6DFE778425}"/>
          </ac:spMkLst>
        </pc:spChg>
        <pc:spChg chg="add del">
          <ac:chgData name="Jolly Joy Cabosor" userId="03541550039a9744" providerId="Windows Live" clId="Web-{644430A9-1C67-4084-8AC3-020D27EE38AB}" dt="2022-11-25T05:53:49.410" v="61"/>
          <ac:spMkLst>
            <pc:docMk/>
            <pc:sldMk cId="1479755972" sldId="279"/>
            <ac:spMk id="82" creationId="{E898931C-0323-41FA-A036-20F818B1FF81}"/>
          </ac:spMkLst>
        </pc:spChg>
        <pc:spChg chg="add del">
          <ac:chgData name="Jolly Joy Cabosor" userId="03541550039a9744" providerId="Windows Live" clId="Web-{644430A9-1C67-4084-8AC3-020D27EE38AB}" dt="2022-11-25T05:53:49.410" v="61"/>
          <ac:spMkLst>
            <pc:docMk/>
            <pc:sldMk cId="1479755972" sldId="279"/>
            <ac:spMk id="84" creationId="{89AFE9DD-0792-4B98-B4EB-97ACA17E6AA8}"/>
          </ac:spMkLst>
        </pc:spChg>
        <pc:spChg chg="add del">
          <ac:chgData name="Jolly Joy Cabosor" userId="03541550039a9744" providerId="Windows Live" clId="Web-{644430A9-1C67-4084-8AC3-020D27EE38AB}" dt="2022-11-25T05:53:49.410" v="61"/>
          <ac:spMkLst>
            <pc:docMk/>
            <pc:sldMk cId="1479755972" sldId="279"/>
            <ac:spMk id="86" creationId="{3981F5C4-9AE1-404E-AF44-A4E6DB374F9D}"/>
          </ac:spMkLst>
        </pc:spChg>
        <pc:spChg chg="add del">
          <ac:chgData name="Jolly Joy Cabosor" userId="03541550039a9744" providerId="Windows Live" clId="Web-{644430A9-1C67-4084-8AC3-020D27EE38AB}" dt="2022-11-25T05:53:49.410" v="61"/>
          <ac:spMkLst>
            <pc:docMk/>
            <pc:sldMk cId="1479755972" sldId="279"/>
            <ac:spMk id="88" creationId="{763C1781-8726-4FAC-8C45-FF40376BE409}"/>
          </ac:spMkLst>
        </pc:spChg>
        <pc:spChg chg="add del">
          <ac:chgData name="Jolly Joy Cabosor" userId="03541550039a9744" providerId="Windows Live" clId="Web-{644430A9-1C67-4084-8AC3-020D27EE38AB}" dt="2022-11-25T05:53:49.410" v="61"/>
          <ac:spMkLst>
            <pc:docMk/>
            <pc:sldMk cId="1479755972" sldId="279"/>
            <ac:spMk id="90" creationId="{301491B5-56C7-43DC-A3D9-861EECCA056A}"/>
          </ac:spMkLst>
        </pc:spChg>
        <pc:spChg chg="add del">
          <ac:chgData name="Jolly Joy Cabosor" userId="03541550039a9744" providerId="Windows Live" clId="Web-{644430A9-1C67-4084-8AC3-020D27EE38AB}" dt="2022-11-25T05:53:49.410" v="61"/>
          <ac:spMkLst>
            <pc:docMk/>
            <pc:sldMk cId="1479755972" sldId="279"/>
            <ac:spMk id="92" creationId="{237E2353-22DF-46E0-A200-FB30F8F394E2}"/>
          </ac:spMkLst>
        </pc:spChg>
        <pc:spChg chg="add del">
          <ac:chgData name="Jolly Joy Cabosor" userId="03541550039a9744" providerId="Windows Live" clId="Web-{644430A9-1C67-4084-8AC3-020D27EE38AB}" dt="2022-11-25T05:53:49.410" v="61"/>
          <ac:spMkLst>
            <pc:docMk/>
            <pc:sldMk cId="1479755972" sldId="279"/>
            <ac:spMk id="94" creationId="{DD6138DB-057B-45F7-A5F4-E7BFDA20D02C}"/>
          </ac:spMkLst>
        </pc:spChg>
        <pc:spChg chg="add del">
          <ac:chgData name="Jolly Joy Cabosor" userId="03541550039a9744" providerId="Windows Live" clId="Web-{644430A9-1C67-4084-8AC3-020D27EE38AB}" dt="2022-11-25T05:53:49.410" v="61"/>
          <ac:spMkLst>
            <pc:docMk/>
            <pc:sldMk cId="1479755972" sldId="279"/>
            <ac:spMk id="96" creationId="{79A54AB1-B64F-4843-BFAB-81CB74E66B65}"/>
          </ac:spMkLst>
        </pc:spChg>
        <pc:spChg chg="add del">
          <ac:chgData name="Jolly Joy Cabosor" userId="03541550039a9744" providerId="Windows Live" clId="Web-{644430A9-1C67-4084-8AC3-020D27EE38AB}" dt="2022-11-25T05:53:51.926" v="63"/>
          <ac:spMkLst>
            <pc:docMk/>
            <pc:sldMk cId="1479755972" sldId="279"/>
            <ac:spMk id="98" creationId="{FB5B0058-AF13-4859-B429-4EDDE2A26F7F}"/>
          </ac:spMkLst>
        </pc:spChg>
        <pc:spChg chg="add del">
          <ac:chgData name="Jolly Joy Cabosor" userId="03541550039a9744" providerId="Windows Live" clId="Web-{644430A9-1C67-4084-8AC3-020D27EE38AB}" dt="2022-11-25T05:53:51.926" v="63"/>
          <ac:spMkLst>
            <pc:docMk/>
            <pc:sldMk cId="1479755972" sldId="279"/>
            <ac:spMk id="99" creationId="{1A89CBBC-7743-43D9-A324-25CB472E9B2E}"/>
          </ac:spMkLst>
        </pc:spChg>
        <pc:spChg chg="add del">
          <ac:chgData name="Jolly Joy Cabosor" userId="03541550039a9744" providerId="Windows Live" clId="Web-{644430A9-1C67-4084-8AC3-020D27EE38AB}" dt="2022-11-25T05:54:07.926" v="65"/>
          <ac:spMkLst>
            <pc:docMk/>
            <pc:sldMk cId="1479755972" sldId="279"/>
            <ac:spMk id="101" creationId="{FB5B0058-AF13-4859-B429-4EDDE2A26F7F}"/>
          </ac:spMkLst>
        </pc:spChg>
        <pc:spChg chg="add del">
          <ac:chgData name="Jolly Joy Cabosor" userId="03541550039a9744" providerId="Windows Live" clId="Web-{644430A9-1C67-4084-8AC3-020D27EE38AB}" dt="2022-11-25T05:54:07.926" v="65"/>
          <ac:spMkLst>
            <pc:docMk/>
            <pc:sldMk cId="1479755972" sldId="279"/>
            <ac:spMk id="102" creationId="{D84C2E9E-0B5D-4B5F-9A1F-70EBDCE39034}"/>
          </ac:spMkLst>
        </pc:spChg>
        <pc:spChg chg="add del">
          <ac:chgData name="Jolly Joy Cabosor" userId="03541550039a9744" providerId="Windows Live" clId="Web-{644430A9-1C67-4084-8AC3-020D27EE38AB}" dt="2022-11-25T05:55:05.662" v="83"/>
          <ac:spMkLst>
            <pc:docMk/>
            <pc:sldMk cId="1479755972" sldId="279"/>
            <ac:spMk id="103" creationId="{1400E1BC-11DC-49A0-856F-992F20EB435B}"/>
          </ac:spMkLst>
        </pc:spChg>
        <pc:spChg chg="add del">
          <ac:chgData name="Jolly Joy Cabosor" userId="03541550039a9744" providerId="Windows Live" clId="Web-{644430A9-1C67-4084-8AC3-020D27EE38AB}" dt="2022-11-25T05:54:13.301" v="67"/>
          <ac:spMkLst>
            <pc:docMk/>
            <pc:sldMk cId="1479755972" sldId="279"/>
            <ac:spMk id="104" creationId="{8537B233-9CDD-4A90-AABB-A8963DEE4FBC}"/>
          </ac:spMkLst>
        </pc:spChg>
        <pc:spChg chg="add del">
          <ac:chgData name="Jolly Joy Cabosor" userId="03541550039a9744" providerId="Windows Live" clId="Web-{644430A9-1C67-4084-8AC3-020D27EE38AB}" dt="2022-11-25T05:54:23.145" v="69"/>
          <ac:spMkLst>
            <pc:docMk/>
            <pc:sldMk cId="1479755972" sldId="279"/>
            <ac:spMk id="107" creationId="{FB5B0058-AF13-4859-B429-4EDDE2A26F7F}"/>
          </ac:spMkLst>
        </pc:spChg>
        <pc:spChg chg="add del">
          <ac:chgData name="Jolly Joy Cabosor" userId="03541550039a9744" providerId="Windows Live" clId="Web-{644430A9-1C67-4084-8AC3-020D27EE38AB}" dt="2022-11-25T05:54:23.145" v="69"/>
          <ac:spMkLst>
            <pc:docMk/>
            <pc:sldMk cId="1479755972" sldId="279"/>
            <ac:spMk id="108" creationId="{D84C2E9E-0B5D-4B5F-9A1F-70EBDCE39034}"/>
          </ac:spMkLst>
        </pc:spChg>
        <pc:spChg chg="add del">
          <ac:chgData name="Jolly Joy Cabosor" userId="03541550039a9744" providerId="Windows Live" clId="Web-{644430A9-1C67-4084-8AC3-020D27EE38AB}" dt="2022-11-25T05:54:23.145" v="69"/>
          <ac:spMkLst>
            <pc:docMk/>
            <pc:sldMk cId="1479755972" sldId="279"/>
            <ac:spMk id="109" creationId="{EF36B2BE-65F4-46E3-AFDD-A9AE9E885071}"/>
          </ac:spMkLst>
        </pc:spChg>
        <pc:spChg chg="add del">
          <ac:chgData name="Jolly Joy Cabosor" userId="03541550039a9744" providerId="Windows Live" clId="Web-{644430A9-1C67-4084-8AC3-020D27EE38AB}" dt="2022-11-25T05:54:28.567" v="71"/>
          <ac:spMkLst>
            <pc:docMk/>
            <pc:sldMk cId="1479755972" sldId="279"/>
            <ac:spMk id="111" creationId="{0E9C5405-4A49-4E12-98FD-8966C1118F23}"/>
          </ac:spMkLst>
        </pc:spChg>
        <pc:spChg chg="add del">
          <ac:chgData name="Jolly Joy Cabosor" userId="03541550039a9744" providerId="Windows Live" clId="Web-{644430A9-1C67-4084-8AC3-020D27EE38AB}" dt="2022-11-25T05:54:28.567" v="71"/>
          <ac:spMkLst>
            <pc:docMk/>
            <pc:sldMk cId="1479755972" sldId="279"/>
            <ac:spMk id="112" creationId="{35B9823A-85C3-4837-8700-3D94F9B36113}"/>
          </ac:spMkLst>
        </pc:spChg>
        <pc:spChg chg="add del">
          <ac:chgData name="Jolly Joy Cabosor" userId="03541550039a9744" providerId="Windows Live" clId="Web-{644430A9-1C67-4084-8AC3-020D27EE38AB}" dt="2022-11-25T05:54:28.567" v="71"/>
          <ac:spMkLst>
            <pc:docMk/>
            <pc:sldMk cId="1479755972" sldId="279"/>
            <ac:spMk id="113" creationId="{5BAFBDD6-35EA-4318-81BD-034C73032263}"/>
          </ac:spMkLst>
        </pc:spChg>
        <pc:spChg chg="add del">
          <ac:chgData name="Jolly Joy Cabosor" userId="03541550039a9744" providerId="Windows Live" clId="Web-{644430A9-1C67-4084-8AC3-020D27EE38AB}" dt="2022-11-25T05:54:28.567" v="71"/>
          <ac:spMkLst>
            <pc:docMk/>
            <pc:sldMk cId="1479755972" sldId="279"/>
            <ac:spMk id="114" creationId="{9668AFA7-0343-4462-B952-29775C02D4E4}"/>
          </ac:spMkLst>
        </pc:spChg>
        <pc:spChg chg="add del">
          <ac:chgData name="Jolly Joy Cabosor" userId="03541550039a9744" providerId="Windows Live" clId="Web-{644430A9-1C67-4084-8AC3-020D27EE38AB}" dt="2022-11-25T05:54:28.567" v="71"/>
          <ac:spMkLst>
            <pc:docMk/>
            <pc:sldMk cId="1479755972" sldId="279"/>
            <ac:spMk id="115" creationId="{FABAF75E-3794-4E38-AFE5-55C262447584}"/>
          </ac:spMkLst>
        </pc:spChg>
        <pc:spChg chg="add del">
          <ac:chgData name="Jolly Joy Cabosor" userId="03541550039a9744" providerId="Windows Live" clId="Web-{644430A9-1C67-4084-8AC3-020D27EE38AB}" dt="2022-11-25T05:54:33.989" v="73"/>
          <ac:spMkLst>
            <pc:docMk/>
            <pc:sldMk cId="1479755972" sldId="279"/>
            <ac:spMk id="117" creationId="{FB5B0058-AF13-4859-B429-4EDDE2A26F7F}"/>
          </ac:spMkLst>
        </pc:spChg>
        <pc:spChg chg="add del">
          <ac:chgData name="Jolly Joy Cabosor" userId="03541550039a9744" providerId="Windows Live" clId="Web-{644430A9-1C67-4084-8AC3-020D27EE38AB}" dt="2022-11-25T05:54:33.989" v="73"/>
          <ac:spMkLst>
            <pc:docMk/>
            <pc:sldMk cId="1479755972" sldId="279"/>
            <ac:spMk id="118" creationId="{D84C2E9E-0B5D-4B5F-9A1F-70EBDCE39034}"/>
          </ac:spMkLst>
        </pc:spChg>
        <pc:spChg chg="add del">
          <ac:chgData name="Jolly Joy Cabosor" userId="03541550039a9744" providerId="Windows Live" clId="Web-{644430A9-1C67-4084-8AC3-020D27EE38AB}" dt="2022-11-25T05:54:33.989" v="73"/>
          <ac:spMkLst>
            <pc:docMk/>
            <pc:sldMk cId="1479755972" sldId="279"/>
            <ac:spMk id="119" creationId="{EF36B2BE-65F4-46E3-AFDD-A9AE9E885071}"/>
          </ac:spMkLst>
        </pc:spChg>
        <pc:spChg chg="add del">
          <ac:chgData name="Jolly Joy Cabosor" userId="03541550039a9744" providerId="Windows Live" clId="Web-{644430A9-1C67-4084-8AC3-020D27EE38AB}" dt="2022-11-25T05:54:46.880" v="75"/>
          <ac:spMkLst>
            <pc:docMk/>
            <pc:sldMk cId="1479755972" sldId="279"/>
            <ac:spMk id="121" creationId="{B9D7E975-9161-4F2D-AC53-69E1912F6B5D}"/>
          </ac:spMkLst>
        </pc:spChg>
        <pc:spChg chg="add del">
          <ac:chgData name="Jolly Joy Cabosor" userId="03541550039a9744" providerId="Windows Live" clId="Web-{644430A9-1C67-4084-8AC3-020D27EE38AB}" dt="2022-11-25T05:54:46.880" v="75"/>
          <ac:spMkLst>
            <pc:docMk/>
            <pc:sldMk cId="1479755972" sldId="279"/>
            <ac:spMk id="122" creationId="{827DC2C4-B485-428A-BF4A-472D2967F47F}"/>
          </ac:spMkLst>
        </pc:spChg>
        <pc:spChg chg="add del">
          <ac:chgData name="Jolly Joy Cabosor" userId="03541550039a9744" providerId="Windows Live" clId="Web-{644430A9-1C67-4084-8AC3-020D27EE38AB}" dt="2022-11-25T05:54:46.880" v="75"/>
          <ac:spMkLst>
            <pc:docMk/>
            <pc:sldMk cId="1479755972" sldId="279"/>
            <ac:spMk id="123" creationId="{463E6235-1649-4B47-9862-4026FC473B6F}"/>
          </ac:spMkLst>
        </pc:spChg>
        <pc:spChg chg="add del">
          <ac:chgData name="Jolly Joy Cabosor" userId="03541550039a9744" providerId="Windows Live" clId="Web-{644430A9-1C67-4084-8AC3-020D27EE38AB}" dt="2022-11-25T05:54:51.568" v="77"/>
          <ac:spMkLst>
            <pc:docMk/>
            <pc:sldMk cId="1479755972" sldId="279"/>
            <ac:spMk id="125" creationId="{E45B1D5C-0827-4AF0-8186-11FC5A8B8B92}"/>
          </ac:spMkLst>
        </pc:spChg>
        <pc:spChg chg="add del">
          <ac:chgData name="Jolly Joy Cabosor" userId="03541550039a9744" providerId="Windows Live" clId="Web-{644430A9-1C67-4084-8AC3-020D27EE38AB}" dt="2022-11-25T05:54:51.568" v="77"/>
          <ac:spMkLst>
            <pc:docMk/>
            <pc:sldMk cId="1479755972" sldId="279"/>
            <ac:spMk id="126" creationId="{99413ED5-9ED4-4772-BCE4-2BCAE6B12E35}"/>
          </ac:spMkLst>
        </pc:spChg>
        <pc:spChg chg="add del">
          <ac:chgData name="Jolly Joy Cabosor" userId="03541550039a9744" providerId="Windows Live" clId="Web-{644430A9-1C67-4084-8AC3-020D27EE38AB}" dt="2022-11-25T05:54:51.568" v="77"/>
          <ac:spMkLst>
            <pc:docMk/>
            <pc:sldMk cId="1479755972" sldId="279"/>
            <ac:spMk id="127" creationId="{04357C93-F0CB-4A1C-8F77-4E9063789819}"/>
          </ac:spMkLst>
        </pc:spChg>
        <pc:spChg chg="add del">
          <ac:chgData name="Jolly Joy Cabosor" userId="03541550039a9744" providerId="Windows Live" clId="Web-{644430A9-1C67-4084-8AC3-020D27EE38AB}" dt="2022-11-25T05:54:51.568" v="77"/>
          <ac:spMkLst>
            <pc:docMk/>
            <pc:sldMk cId="1479755972" sldId="279"/>
            <ac:spMk id="128" creationId="{90F533E9-6690-41A8-A372-4C6C622D028D}"/>
          </ac:spMkLst>
        </pc:spChg>
        <pc:spChg chg="add del">
          <ac:chgData name="Jolly Joy Cabosor" userId="03541550039a9744" providerId="Windows Live" clId="Web-{644430A9-1C67-4084-8AC3-020D27EE38AB}" dt="2022-11-25T05:54:56.490" v="79"/>
          <ac:spMkLst>
            <pc:docMk/>
            <pc:sldMk cId="1479755972" sldId="279"/>
            <ac:spMk id="130" creationId="{46090D5F-01AF-4676-ADF9-09DA80A264EF}"/>
          </ac:spMkLst>
        </pc:spChg>
        <pc:spChg chg="add del">
          <ac:chgData name="Jolly Joy Cabosor" userId="03541550039a9744" providerId="Windows Live" clId="Web-{644430A9-1C67-4084-8AC3-020D27EE38AB}" dt="2022-11-25T05:54:56.490" v="79"/>
          <ac:spMkLst>
            <pc:docMk/>
            <pc:sldMk cId="1479755972" sldId="279"/>
            <ac:spMk id="131" creationId="{129A6924-D08B-45DD-8219-D130D09CE56C}"/>
          </ac:spMkLst>
        </pc:spChg>
        <pc:spChg chg="add del">
          <ac:chgData name="Jolly Joy Cabosor" userId="03541550039a9744" providerId="Windows Live" clId="Web-{644430A9-1C67-4084-8AC3-020D27EE38AB}" dt="2022-11-25T05:54:56.490" v="79"/>
          <ac:spMkLst>
            <pc:docMk/>
            <pc:sldMk cId="1479755972" sldId="279"/>
            <ac:spMk id="132" creationId="{01B0AB56-1C73-492F-9E03-DF7B546AFCE4}"/>
          </ac:spMkLst>
        </pc:spChg>
        <pc:spChg chg="add del">
          <ac:chgData name="Jolly Joy Cabosor" userId="03541550039a9744" providerId="Windows Live" clId="Web-{644430A9-1C67-4084-8AC3-020D27EE38AB}" dt="2022-11-25T05:54:59.084" v="81"/>
          <ac:spMkLst>
            <pc:docMk/>
            <pc:sldMk cId="1479755972" sldId="279"/>
            <ac:spMk id="134" creationId="{0E9C5405-4A49-4E12-98FD-8966C1118F23}"/>
          </ac:spMkLst>
        </pc:spChg>
        <pc:spChg chg="add del">
          <ac:chgData name="Jolly Joy Cabosor" userId="03541550039a9744" providerId="Windows Live" clId="Web-{644430A9-1C67-4084-8AC3-020D27EE38AB}" dt="2022-11-25T05:54:59.084" v="81"/>
          <ac:spMkLst>
            <pc:docMk/>
            <pc:sldMk cId="1479755972" sldId="279"/>
            <ac:spMk id="135" creationId="{35B9823A-85C3-4837-8700-3D94F9B36113}"/>
          </ac:spMkLst>
        </pc:spChg>
        <pc:spChg chg="add del">
          <ac:chgData name="Jolly Joy Cabosor" userId="03541550039a9744" providerId="Windows Live" clId="Web-{644430A9-1C67-4084-8AC3-020D27EE38AB}" dt="2022-11-25T05:54:59.084" v="81"/>
          <ac:spMkLst>
            <pc:docMk/>
            <pc:sldMk cId="1479755972" sldId="279"/>
            <ac:spMk id="136" creationId="{5BAFBDD6-35EA-4318-81BD-034C73032263}"/>
          </ac:spMkLst>
        </pc:spChg>
        <pc:spChg chg="add del">
          <ac:chgData name="Jolly Joy Cabosor" userId="03541550039a9744" providerId="Windows Live" clId="Web-{644430A9-1C67-4084-8AC3-020D27EE38AB}" dt="2022-11-25T05:54:59.084" v="81"/>
          <ac:spMkLst>
            <pc:docMk/>
            <pc:sldMk cId="1479755972" sldId="279"/>
            <ac:spMk id="137" creationId="{9668AFA7-0343-4462-B952-29775C02D4E4}"/>
          </ac:spMkLst>
        </pc:spChg>
        <pc:spChg chg="add del">
          <ac:chgData name="Jolly Joy Cabosor" userId="03541550039a9744" providerId="Windows Live" clId="Web-{644430A9-1C67-4084-8AC3-020D27EE38AB}" dt="2022-11-25T05:54:59.084" v="81"/>
          <ac:spMkLst>
            <pc:docMk/>
            <pc:sldMk cId="1479755972" sldId="279"/>
            <ac:spMk id="138" creationId="{FABAF75E-3794-4E38-AFE5-55C262447584}"/>
          </ac:spMkLst>
        </pc:spChg>
        <pc:spChg chg="add del">
          <ac:chgData name="Jolly Joy Cabosor" userId="03541550039a9744" providerId="Windows Live" clId="Web-{644430A9-1C67-4084-8AC3-020D27EE38AB}" dt="2022-11-25T05:55:05.662" v="83"/>
          <ac:spMkLst>
            <pc:docMk/>
            <pc:sldMk cId="1479755972" sldId="279"/>
            <ac:spMk id="140" creationId="{3A397E3E-B90C-4D82-BAAA-36F7AC6A4565}"/>
          </ac:spMkLst>
        </pc:spChg>
        <pc:spChg chg="add del">
          <ac:chgData name="Jolly Joy Cabosor" userId="03541550039a9744" providerId="Windows Live" clId="Web-{644430A9-1C67-4084-8AC3-020D27EE38AB}" dt="2022-11-25T05:55:05.662" v="83"/>
          <ac:spMkLst>
            <pc:docMk/>
            <pc:sldMk cId="1479755972" sldId="279"/>
            <ac:spMk id="141" creationId="{A19B25F6-D845-46F3-BA69-3D48CEF7EFE5}"/>
          </ac:spMkLst>
        </pc:spChg>
        <pc:spChg chg="add del">
          <ac:chgData name="Jolly Joy Cabosor" userId="03541550039a9744" providerId="Windows Live" clId="Web-{644430A9-1C67-4084-8AC3-020D27EE38AB}" dt="2022-11-25T05:55:05.662" v="83"/>
          <ac:spMkLst>
            <pc:docMk/>
            <pc:sldMk cId="1479755972" sldId="279"/>
            <ac:spMk id="142" creationId="{5FAC0226-4651-4BF7-AA72-6DB611F80F94}"/>
          </ac:spMkLst>
        </pc:spChg>
        <pc:spChg chg="add del">
          <ac:chgData name="Jolly Joy Cabosor" userId="03541550039a9744" providerId="Windows Live" clId="Web-{644430A9-1C67-4084-8AC3-020D27EE38AB}" dt="2022-11-25T05:55:05.662" v="83"/>
          <ac:spMkLst>
            <pc:docMk/>
            <pc:sldMk cId="1479755972" sldId="279"/>
            <ac:spMk id="143" creationId="{B8CCAA36-1E98-45B0-AAF9-D8807BA8EF22}"/>
          </ac:spMkLst>
        </pc:spChg>
        <pc:spChg chg="add del">
          <ac:chgData name="Jolly Joy Cabosor" userId="03541550039a9744" providerId="Windows Live" clId="Web-{644430A9-1C67-4084-8AC3-020D27EE38AB}" dt="2022-11-25T05:55:05.662" v="83"/>
          <ac:spMkLst>
            <pc:docMk/>
            <pc:sldMk cId="1479755972" sldId="279"/>
            <ac:spMk id="144" creationId="{783F456C-8972-439A-90A4-D7C52FA3A032}"/>
          </ac:spMkLst>
        </pc:spChg>
        <pc:spChg chg="add del">
          <ac:chgData name="Jolly Joy Cabosor" userId="03541550039a9744" providerId="Windows Live" clId="Web-{644430A9-1C67-4084-8AC3-020D27EE38AB}" dt="2022-11-25T05:55:05.662" v="83"/>
          <ac:spMkLst>
            <pc:docMk/>
            <pc:sldMk cId="1479755972" sldId="279"/>
            <ac:spMk id="145" creationId="{0390AF2C-728C-4687-B7A2-3F9C788EC361}"/>
          </ac:spMkLst>
        </pc:spChg>
        <pc:spChg chg="add del">
          <ac:chgData name="Jolly Joy Cabosor" userId="03541550039a9744" providerId="Windows Live" clId="Web-{644430A9-1C67-4084-8AC3-020D27EE38AB}" dt="2022-11-25T05:55:05.662" v="83"/>
          <ac:spMkLst>
            <pc:docMk/>
            <pc:sldMk cId="1479755972" sldId="279"/>
            <ac:spMk id="146" creationId="{D1C510C0-DED1-4708-AA14-355E5AFF1262}"/>
          </ac:spMkLst>
        </pc:spChg>
        <pc:spChg chg="add del">
          <ac:chgData name="Jolly Joy Cabosor" userId="03541550039a9744" providerId="Windows Live" clId="Web-{644430A9-1C67-4084-8AC3-020D27EE38AB}" dt="2022-11-25T05:55:05.662" v="83"/>
          <ac:spMkLst>
            <pc:docMk/>
            <pc:sldMk cId="1479755972" sldId="279"/>
            <ac:spMk id="147" creationId="{558C4F41-C97D-4755-8F7C-8C0A8E182FCF}"/>
          </ac:spMkLst>
        </pc:spChg>
        <pc:spChg chg="add del">
          <ac:chgData name="Jolly Joy Cabosor" userId="03541550039a9744" providerId="Windows Live" clId="Web-{644430A9-1C67-4084-8AC3-020D27EE38AB}" dt="2022-11-25T05:55:05.662" v="83"/>
          <ac:spMkLst>
            <pc:docMk/>
            <pc:sldMk cId="1479755972" sldId="279"/>
            <ac:spMk id="148" creationId="{A232F408-BBCD-48EE-ABF6-95201EF72338}"/>
          </ac:spMkLst>
        </pc:spChg>
        <pc:spChg chg="add del">
          <ac:chgData name="Jolly Joy Cabosor" userId="03541550039a9744" providerId="Windows Live" clId="Web-{644430A9-1C67-4084-8AC3-020D27EE38AB}" dt="2022-11-25T05:55:05.662" v="83"/>
          <ac:spMkLst>
            <pc:docMk/>
            <pc:sldMk cId="1479755972" sldId="279"/>
            <ac:spMk id="149" creationId="{302D5D2F-11CF-47F1-B542-8ED3199DC02C}"/>
          </ac:spMkLst>
        </pc:spChg>
        <pc:spChg chg="add del">
          <ac:chgData name="Jolly Joy Cabosor" userId="03541550039a9744" providerId="Windows Live" clId="Web-{644430A9-1C67-4084-8AC3-020D27EE38AB}" dt="2022-11-25T05:55:05.662" v="83"/>
          <ac:spMkLst>
            <pc:docMk/>
            <pc:sldMk cId="1479755972" sldId="279"/>
            <ac:spMk id="150" creationId="{79109165-7872-4D8A-A545-F48B3AF1D09E}"/>
          </ac:spMkLst>
        </pc:spChg>
        <pc:spChg chg="add del">
          <ac:chgData name="Jolly Joy Cabosor" userId="03541550039a9744" providerId="Windows Live" clId="Web-{644430A9-1C67-4084-8AC3-020D27EE38AB}" dt="2022-11-25T05:55:05.662" v="83"/>
          <ac:spMkLst>
            <pc:docMk/>
            <pc:sldMk cId="1479755972" sldId="279"/>
            <ac:spMk id="151" creationId="{5438E66D-E34C-48D4-9F9D-021EBD568934}"/>
          </ac:spMkLst>
        </pc:spChg>
        <pc:spChg chg="add del">
          <ac:chgData name="Jolly Joy Cabosor" userId="03541550039a9744" providerId="Windows Live" clId="Web-{644430A9-1C67-4084-8AC3-020D27EE38AB}" dt="2022-11-25T05:55:05.662" v="83"/>
          <ac:spMkLst>
            <pc:docMk/>
            <pc:sldMk cId="1479755972" sldId="279"/>
            <ac:spMk id="156" creationId="{FEFCF180-A212-449F-8D07-5EC94B281A2E}"/>
          </ac:spMkLst>
        </pc:spChg>
        <pc:spChg chg="add del">
          <ac:chgData name="Jolly Joy Cabosor" userId="03541550039a9744" providerId="Windows Live" clId="Web-{644430A9-1C67-4084-8AC3-020D27EE38AB}" dt="2022-11-25T05:55:08.287" v="85"/>
          <ac:spMkLst>
            <pc:docMk/>
            <pc:sldMk cId="1479755972" sldId="279"/>
            <ac:spMk id="158" creationId="{3A397E3E-B90C-4D82-BAAA-36F7AC6A4565}"/>
          </ac:spMkLst>
        </pc:spChg>
        <pc:spChg chg="add del">
          <ac:chgData name="Jolly Joy Cabosor" userId="03541550039a9744" providerId="Windows Live" clId="Web-{644430A9-1C67-4084-8AC3-020D27EE38AB}" dt="2022-11-25T05:55:08.287" v="85"/>
          <ac:spMkLst>
            <pc:docMk/>
            <pc:sldMk cId="1479755972" sldId="279"/>
            <ac:spMk id="167" creationId="{90A7F83A-9728-4030-8E45-9ECF1ABCCC12}"/>
          </ac:spMkLst>
        </pc:spChg>
        <pc:spChg chg="add del">
          <ac:chgData name="Jolly Joy Cabosor" userId="03541550039a9744" providerId="Windows Live" clId="Web-{644430A9-1C67-4084-8AC3-020D27EE38AB}" dt="2022-11-25T05:55:08.287" v="85"/>
          <ac:spMkLst>
            <pc:docMk/>
            <pc:sldMk cId="1479755972" sldId="279"/>
            <ac:spMk id="168" creationId="{A2B5CBEA-F125-49B6-8335-227C325B112B}"/>
          </ac:spMkLst>
        </pc:spChg>
        <pc:spChg chg="add del">
          <ac:chgData name="Jolly Joy Cabosor" userId="03541550039a9744" providerId="Windows Live" clId="Web-{644430A9-1C67-4084-8AC3-020D27EE38AB}" dt="2022-11-25T05:55:08.287" v="85"/>
          <ac:spMkLst>
            <pc:docMk/>
            <pc:sldMk cId="1479755972" sldId="279"/>
            <ac:spMk id="169" creationId="{FEA9761C-7BB2-45E5-A5DB-A0B35362454A}"/>
          </ac:spMkLst>
        </pc:spChg>
        <pc:spChg chg="add del">
          <ac:chgData name="Jolly Joy Cabosor" userId="03541550039a9744" providerId="Windows Live" clId="Web-{644430A9-1C67-4084-8AC3-020D27EE38AB}" dt="2022-11-25T05:55:08.287" v="85"/>
          <ac:spMkLst>
            <pc:docMk/>
            <pc:sldMk cId="1479755972" sldId="279"/>
            <ac:spMk id="170" creationId="{4D1A5E71-B6B6-486A-8CDC-C7ABD9B903F6}"/>
          </ac:spMkLst>
        </pc:spChg>
        <pc:spChg chg="add del">
          <ac:chgData name="Jolly Joy Cabosor" userId="03541550039a9744" providerId="Windows Live" clId="Web-{644430A9-1C67-4084-8AC3-020D27EE38AB}" dt="2022-11-25T05:55:08.287" v="85"/>
          <ac:spMkLst>
            <pc:docMk/>
            <pc:sldMk cId="1479755972" sldId="279"/>
            <ac:spMk id="171" creationId="{8E44D629-6B8E-4D88-A77E-149C0ED03498}"/>
          </ac:spMkLst>
        </pc:spChg>
        <pc:spChg chg="add">
          <ac:chgData name="Jolly Joy Cabosor" userId="03541550039a9744" providerId="Windows Live" clId="Web-{644430A9-1C67-4084-8AC3-020D27EE38AB}" dt="2022-11-25T05:55:08.318" v="86"/>
          <ac:spMkLst>
            <pc:docMk/>
            <pc:sldMk cId="1479755972" sldId="279"/>
            <ac:spMk id="182" creationId="{FB5B0058-AF13-4859-B429-4EDDE2A26F7F}"/>
          </ac:spMkLst>
        </pc:spChg>
        <pc:spChg chg="add">
          <ac:chgData name="Jolly Joy Cabosor" userId="03541550039a9744" providerId="Windows Live" clId="Web-{644430A9-1C67-4084-8AC3-020D27EE38AB}" dt="2022-11-25T05:55:08.318" v="86"/>
          <ac:spMkLst>
            <pc:docMk/>
            <pc:sldMk cId="1479755972" sldId="279"/>
            <ac:spMk id="183" creationId="{D84C2E9E-0B5D-4B5F-9A1F-70EBDCE39034}"/>
          </ac:spMkLst>
        </pc:spChg>
        <pc:spChg chg="add">
          <ac:chgData name="Jolly Joy Cabosor" userId="03541550039a9744" providerId="Windows Live" clId="Web-{644430A9-1C67-4084-8AC3-020D27EE38AB}" dt="2022-11-25T05:55:08.318" v="86"/>
          <ac:spMkLst>
            <pc:docMk/>
            <pc:sldMk cId="1479755972" sldId="279"/>
            <ac:spMk id="184" creationId="{EF36B2BE-65F4-46E3-AFDD-A9AE9E885071}"/>
          </ac:spMkLst>
        </pc:spChg>
        <pc:spChg chg="add del">
          <ac:chgData name="Jolly Joy Cabosor" userId="03541550039a9744" providerId="Windows Live" clId="Web-{644430A9-1C67-4084-8AC3-020D27EE38AB}" dt="2022-11-25T05:52:18.142" v="41"/>
          <ac:spMkLst>
            <pc:docMk/>
            <pc:sldMk cId="1479755972" sldId="279"/>
            <ac:spMk id="383" creationId="{489B7BFD-8F45-4093-AD9C-91B15B0503D9}"/>
          </ac:spMkLst>
        </pc:spChg>
        <pc:spChg chg="add del">
          <ac:chgData name="Jolly Joy Cabosor" userId="03541550039a9744" providerId="Windows Live" clId="Web-{644430A9-1C67-4084-8AC3-020D27EE38AB}" dt="2022-11-25T05:52:18.142" v="41"/>
          <ac:spMkLst>
            <pc:docMk/>
            <pc:sldMk cId="1479755972" sldId="279"/>
            <ac:spMk id="384" creationId="{7FC918AD-C067-46DF-8F98-83352CB94660}"/>
          </ac:spMkLst>
        </pc:spChg>
        <pc:spChg chg="add del">
          <ac:chgData name="Jolly Joy Cabosor" userId="03541550039a9744" providerId="Windows Live" clId="Web-{644430A9-1C67-4084-8AC3-020D27EE38AB}" dt="2022-11-25T05:52:18.142" v="41"/>
          <ac:spMkLst>
            <pc:docMk/>
            <pc:sldMk cId="1479755972" sldId="279"/>
            <ac:spMk id="385" creationId="{3C1473DD-4042-44F9-A962-71F52BAE3232}"/>
          </ac:spMkLst>
        </pc:spChg>
        <pc:spChg chg="add del">
          <ac:chgData name="Jolly Joy Cabosor" userId="03541550039a9744" providerId="Windows Live" clId="Web-{644430A9-1C67-4084-8AC3-020D27EE38AB}" dt="2022-11-25T05:52:22.627" v="43"/>
          <ac:spMkLst>
            <pc:docMk/>
            <pc:sldMk cId="1479755972" sldId="279"/>
            <ac:spMk id="406" creationId="{16F9E488-0718-4E1E-9D12-26779F606252}"/>
          </ac:spMkLst>
        </pc:spChg>
        <pc:spChg chg="add del">
          <ac:chgData name="Jolly Joy Cabosor" userId="03541550039a9744" providerId="Windows Live" clId="Web-{644430A9-1C67-4084-8AC3-020D27EE38AB}" dt="2022-11-25T05:52:22.627" v="43"/>
          <ac:spMkLst>
            <pc:docMk/>
            <pc:sldMk cId="1479755972" sldId="279"/>
            <ac:spMk id="407" creationId="{CE708407-D01D-4E57-8998-FF799DBC3788}"/>
          </ac:spMkLst>
        </pc:spChg>
        <pc:spChg chg="add del">
          <ac:chgData name="Jolly Joy Cabosor" userId="03541550039a9744" providerId="Windows Live" clId="Web-{644430A9-1C67-4084-8AC3-020D27EE38AB}" dt="2022-11-25T05:52:45.737" v="45"/>
          <ac:spMkLst>
            <pc:docMk/>
            <pc:sldMk cId="1479755972" sldId="279"/>
            <ac:spMk id="411" creationId="{8537B233-9CDD-4A90-AABB-A8963DEE4FBC}"/>
          </ac:spMkLst>
        </pc:spChg>
        <pc:spChg chg="add del">
          <ac:chgData name="Jolly Joy Cabosor" userId="03541550039a9744" providerId="Windows Live" clId="Web-{644430A9-1C67-4084-8AC3-020D27EE38AB}" dt="2022-11-25T05:52:49.799" v="47"/>
          <ac:spMkLst>
            <pc:docMk/>
            <pc:sldMk cId="1479755972" sldId="279"/>
            <ac:spMk id="414" creationId="{CDA1A2E9-63FE-408D-A803-8E306ECAB4B3}"/>
          </ac:spMkLst>
        </pc:spChg>
        <pc:spChg chg="add del">
          <ac:chgData name="Jolly Joy Cabosor" userId="03541550039a9744" providerId="Windows Live" clId="Web-{644430A9-1C67-4084-8AC3-020D27EE38AB}" dt="2022-11-25T05:52:49.799" v="47"/>
          <ac:spMkLst>
            <pc:docMk/>
            <pc:sldMk cId="1479755972" sldId="279"/>
            <ac:spMk id="415" creationId="{FBE9F90C-C163-435B-9A68-D15C92D1CF2B}"/>
          </ac:spMkLst>
        </pc:spChg>
        <pc:spChg chg="add del">
          <ac:chgData name="Jolly Joy Cabosor" userId="03541550039a9744" providerId="Windows Live" clId="Web-{644430A9-1C67-4084-8AC3-020D27EE38AB}" dt="2022-11-25T05:52:49.799" v="47"/>
          <ac:spMkLst>
            <pc:docMk/>
            <pc:sldMk cId="1479755972" sldId="279"/>
            <ac:spMk id="416" creationId="{1A882A9F-F4E9-4E23-8F0B-20B5DF42EAA9}"/>
          </ac:spMkLst>
        </pc:spChg>
        <pc:grpChg chg="add del">
          <ac:chgData name="Jolly Joy Cabosor" userId="03541550039a9744" providerId="Windows Live" clId="Web-{644430A9-1C67-4084-8AC3-020D27EE38AB}" dt="2022-11-25T05:51:25" v="19"/>
          <ac:grpSpMkLst>
            <pc:docMk/>
            <pc:sldMk cId="1479755972" sldId="279"/>
            <ac:grpSpMk id="19" creationId="{032D8612-31EB-44CF-A1D0-14FD4C705424}"/>
          </ac:grpSpMkLst>
        </pc:grpChg>
        <pc:grpChg chg="add del">
          <ac:chgData name="Jolly Joy Cabosor" userId="03541550039a9744" providerId="Windows Live" clId="Web-{644430A9-1C67-4084-8AC3-020D27EE38AB}" dt="2022-11-25T05:52:59.143" v="49"/>
          <ac:grpSpMkLst>
            <pc:docMk/>
            <pc:sldMk cId="1479755972" sldId="279"/>
            <ac:grpSpMk id="26" creationId="{81CC5389-CB4A-43B7-9A0E-5447CE0BC294}"/>
          </ac:grpSpMkLst>
        </pc:grpChg>
        <pc:grpChg chg="add del">
          <ac:chgData name="Jolly Joy Cabosor" userId="03541550039a9744" providerId="Windows Live" clId="Web-{644430A9-1C67-4084-8AC3-020D27EE38AB}" dt="2022-11-25T05:52:59.143" v="49"/>
          <ac:grpSpMkLst>
            <pc:docMk/>
            <pc:sldMk cId="1479755972" sldId="279"/>
            <ac:grpSpMk id="33" creationId="{FA65A26F-1F64-451C-BFA2-F92410951FA3}"/>
          </ac:grpSpMkLst>
        </pc:grpChg>
        <pc:grpChg chg="add del">
          <ac:chgData name="Jolly Joy Cabosor" userId="03541550039a9744" providerId="Windows Live" clId="Web-{644430A9-1C67-4084-8AC3-020D27EE38AB}" dt="2022-11-25T05:52:05.845" v="37"/>
          <ac:grpSpMkLst>
            <pc:docMk/>
            <pc:sldMk cId="1479755972" sldId="279"/>
            <ac:grpSpMk id="37" creationId="{308C40F4-6A24-4867-B726-B552DB0807B5}"/>
          </ac:grpSpMkLst>
        </pc:grpChg>
        <pc:grpChg chg="add del">
          <ac:chgData name="Jolly Joy Cabosor" userId="03541550039a9744" providerId="Windows Live" clId="Web-{644430A9-1C67-4084-8AC3-020D27EE38AB}" dt="2022-11-25T05:52:05.845" v="37"/>
          <ac:grpSpMkLst>
            <pc:docMk/>
            <pc:sldMk cId="1479755972" sldId="279"/>
            <ac:grpSpMk id="40" creationId="{FB9739EB-7F66-433D-841F-AB3CD18700B7}"/>
          </ac:grpSpMkLst>
        </pc:grpChg>
        <pc:grpChg chg="add del">
          <ac:chgData name="Jolly Joy Cabosor" userId="03541550039a9744" providerId="Windows Live" clId="Web-{644430A9-1C67-4084-8AC3-020D27EE38AB}" dt="2022-11-25T05:52:15.142" v="39"/>
          <ac:grpSpMkLst>
            <pc:docMk/>
            <pc:sldMk cId="1479755972" sldId="279"/>
            <ac:grpSpMk id="50" creationId="{5E6BB5FD-DB7B-4BE3-BA45-1EF042115ED5}"/>
          </ac:grpSpMkLst>
        </pc:grpChg>
        <pc:grpChg chg="add del">
          <ac:chgData name="Jolly Joy Cabosor" userId="03541550039a9744" providerId="Windows Live" clId="Web-{644430A9-1C67-4084-8AC3-020D27EE38AB}" dt="2022-11-25T05:52:15.142" v="39"/>
          <ac:grpSpMkLst>
            <pc:docMk/>
            <pc:sldMk cId="1479755972" sldId="279"/>
            <ac:grpSpMk id="57" creationId="{2515629F-0D83-4A44-A125-CD50FC660AB4}"/>
          </ac:grpSpMkLst>
        </pc:grpChg>
        <pc:grpChg chg="add del">
          <ac:chgData name="Jolly Joy Cabosor" userId="03541550039a9744" providerId="Windows Live" clId="Web-{644430A9-1C67-4084-8AC3-020D27EE38AB}" dt="2022-11-25T05:55:05.662" v="83"/>
          <ac:grpSpMkLst>
            <pc:docMk/>
            <pc:sldMk cId="1479755972" sldId="279"/>
            <ac:grpSpMk id="152" creationId="{1BC9510C-172B-4086-A60F-7AF0FBF22216}"/>
          </ac:grpSpMkLst>
        </pc:grpChg>
        <pc:grpChg chg="add del">
          <ac:chgData name="Jolly Joy Cabosor" userId="03541550039a9744" providerId="Windows Live" clId="Web-{644430A9-1C67-4084-8AC3-020D27EE38AB}" dt="2022-11-25T05:55:08.287" v="85"/>
          <ac:grpSpMkLst>
            <pc:docMk/>
            <pc:sldMk cId="1479755972" sldId="279"/>
            <ac:grpSpMk id="159" creationId="{0F0C2E5D-B08F-4A99-9D15-59D33148FE02}"/>
          </ac:grpSpMkLst>
        </pc:grpChg>
        <pc:grpChg chg="add del">
          <ac:chgData name="Jolly Joy Cabosor" userId="03541550039a9744" providerId="Windows Live" clId="Web-{644430A9-1C67-4084-8AC3-020D27EE38AB}" dt="2022-11-25T05:55:08.287" v="85"/>
          <ac:grpSpMkLst>
            <pc:docMk/>
            <pc:sldMk cId="1479755972" sldId="279"/>
            <ac:grpSpMk id="165" creationId="{5499343D-E927-41D0-B997-E44A300C68D8}"/>
          </ac:grpSpMkLst>
        </pc:grpChg>
        <pc:grpChg chg="add del">
          <ac:chgData name="Jolly Joy Cabosor" userId="03541550039a9744" providerId="Windows Live" clId="Web-{644430A9-1C67-4084-8AC3-020D27EE38AB}" dt="2022-11-25T05:55:08.287" v="85"/>
          <ac:grpSpMkLst>
            <pc:docMk/>
            <pc:sldMk cId="1479755972" sldId="279"/>
            <ac:grpSpMk id="172" creationId="{FB9739EB-7F66-433D-841F-AB3CD18700B7}"/>
          </ac:grpSpMkLst>
        </pc:grpChg>
        <pc:grpChg chg="add del">
          <ac:chgData name="Jolly Joy Cabosor" userId="03541550039a9744" providerId="Windows Live" clId="Web-{644430A9-1C67-4084-8AC3-020D27EE38AB}" dt="2022-11-25T05:55:08.287" v="85"/>
          <ac:grpSpMkLst>
            <pc:docMk/>
            <pc:sldMk cId="1479755972" sldId="279"/>
            <ac:grpSpMk id="176" creationId="{8B6BCBAB-41A5-4D6D-8C9B-55E3AA6FCC21}"/>
          </ac:grpSpMkLst>
        </pc:grpChg>
        <pc:grpChg chg="add del">
          <ac:chgData name="Jolly Joy Cabosor" userId="03541550039a9744" providerId="Windows Live" clId="Web-{644430A9-1C67-4084-8AC3-020D27EE38AB}" dt="2022-11-25T05:52:18.142" v="41"/>
          <ac:grpSpMkLst>
            <pc:docMk/>
            <pc:sldMk cId="1479755972" sldId="279"/>
            <ac:grpSpMk id="386" creationId="{EC86BE98-673F-469D-B15E-8B6305CE3A58}"/>
          </ac:grpSpMkLst>
        </pc:grpChg>
        <pc:grpChg chg="add del">
          <ac:chgData name="Jolly Joy Cabosor" userId="03541550039a9744" providerId="Windows Live" clId="Web-{644430A9-1C67-4084-8AC3-020D27EE38AB}" dt="2022-11-25T05:52:18.142" v="41"/>
          <ac:grpSpMkLst>
            <pc:docMk/>
            <pc:sldMk cId="1479755972" sldId="279"/>
            <ac:grpSpMk id="392" creationId="{F70AAE9F-D40D-4A06-A542-AB26D8AB98F2}"/>
          </ac:grpSpMkLst>
        </pc:grpChg>
        <pc:grpChg chg="add del">
          <ac:chgData name="Jolly Joy Cabosor" userId="03541550039a9744" providerId="Windows Live" clId="Web-{644430A9-1C67-4084-8AC3-020D27EE38AB}" dt="2022-11-25T05:52:22.627" v="43"/>
          <ac:grpSpMkLst>
            <pc:docMk/>
            <pc:sldMk cId="1479755972" sldId="279"/>
            <ac:grpSpMk id="408" creationId="{7F963B07-5C9E-478C-A53E-B6F5B4A78933}"/>
          </ac:grpSpMkLst>
        </pc:grpChg>
        <pc:picChg chg="add mod ord">
          <ac:chgData name="Jolly Joy Cabosor" userId="03541550039a9744" providerId="Windows Live" clId="Web-{644430A9-1C67-4084-8AC3-020D27EE38AB}" dt="2022-11-25T05:55:08.318" v="86"/>
          <ac:picMkLst>
            <pc:docMk/>
            <pc:sldMk cId="1479755972" sldId="279"/>
            <ac:picMk id="4" creationId="{920F829A-F662-2268-4543-FD88D60588B6}"/>
          </ac:picMkLst>
        </pc:picChg>
        <pc:cxnChg chg="add del">
          <ac:chgData name="Jolly Joy Cabosor" userId="03541550039a9744" providerId="Windows Live" clId="Web-{644430A9-1C67-4084-8AC3-020D27EE38AB}" dt="2022-11-25T05:52:03.142" v="35"/>
          <ac:cxnSpMkLst>
            <pc:docMk/>
            <pc:sldMk cId="1479755972" sldId="279"/>
            <ac:cxnSpMk id="30" creationId="{AC65C03C-3F17-45DC-A1B9-35ACA43397D4}"/>
          </ac:cxnSpMkLst>
        </pc:cxnChg>
        <pc:cxnChg chg="add del">
          <ac:chgData name="Jolly Joy Cabosor" userId="03541550039a9744" providerId="Windows Live" clId="Web-{644430A9-1C67-4084-8AC3-020D27EE38AB}" dt="2022-11-25T05:53:08.784" v="51"/>
          <ac:cxnSpMkLst>
            <pc:docMk/>
            <pc:sldMk cId="1479755972" sldId="279"/>
            <ac:cxnSpMk id="58" creationId="{040575EE-C594-4566-BC00-663004E52AB5}"/>
          </ac:cxnSpMkLst>
        </pc:cxnChg>
        <pc:cxnChg chg="add del">
          <ac:chgData name="Jolly Joy Cabosor" userId="03541550039a9744" providerId="Windows Live" clId="Web-{644430A9-1C67-4084-8AC3-020D27EE38AB}" dt="2022-11-25T05:53:45.816" v="59"/>
          <ac:cxnSpMkLst>
            <pc:docMk/>
            <pc:sldMk cId="1479755972" sldId="279"/>
            <ac:cxnSpMk id="72" creationId="{040575EE-C594-4566-BC00-663004E52AB5}"/>
          </ac:cxnSpMkLst>
        </pc:cxnChg>
        <pc:cxnChg chg="add del">
          <ac:chgData name="Jolly Joy Cabosor" userId="03541550039a9744" providerId="Windows Live" clId="Web-{644430A9-1C67-4084-8AC3-020D27EE38AB}" dt="2022-11-25T05:54:13.301" v="67"/>
          <ac:cxnSpMkLst>
            <pc:docMk/>
            <pc:sldMk cId="1479755972" sldId="279"/>
            <ac:cxnSpMk id="105" creationId="{040575EE-C594-4566-BC00-663004E52AB5}"/>
          </ac:cxnSpMkLst>
        </pc:cxnChg>
        <pc:cxnChg chg="add del">
          <ac:chgData name="Jolly Joy Cabosor" userId="03541550039a9744" providerId="Windows Live" clId="Web-{644430A9-1C67-4084-8AC3-020D27EE38AB}" dt="2022-11-25T05:52:45.737" v="45"/>
          <ac:cxnSpMkLst>
            <pc:docMk/>
            <pc:sldMk cId="1479755972" sldId="279"/>
            <ac:cxnSpMk id="412" creationId="{040575EE-C594-4566-BC00-663004E52AB5}"/>
          </ac:cxnSpMkLst>
        </pc:cxnChg>
      </pc:sldChg>
    </pc:docChg>
  </pc:docChgLst>
  <pc:docChgLst>
    <pc:chgData name="Jolly Joy Cabosor" userId="03541550039a9744" providerId="Windows Live" clId="Web-{BB761AB7-5C6B-4991-B0F9-B92673BDD85D}"/>
    <pc:docChg chg="addSld delSld modSld sldOrd">
      <pc:chgData name="Jolly Joy Cabosor" userId="03541550039a9744" providerId="Windows Live" clId="Web-{BB761AB7-5C6B-4991-B0F9-B92673BDD85D}" dt="2022-11-23T14:55:20.690" v="588"/>
      <pc:docMkLst>
        <pc:docMk/>
      </pc:docMkLst>
      <pc:sldChg chg="modSp">
        <pc:chgData name="Jolly Joy Cabosor" userId="03541550039a9744" providerId="Windows Live" clId="Web-{BB761AB7-5C6B-4991-B0F9-B92673BDD85D}" dt="2022-11-22T17:25:21.284" v="70" actId="20577"/>
        <pc:sldMkLst>
          <pc:docMk/>
          <pc:sldMk cId="1713219598" sldId="257"/>
        </pc:sldMkLst>
        <pc:spChg chg="mod">
          <ac:chgData name="Jolly Joy Cabosor" userId="03541550039a9744" providerId="Windows Live" clId="Web-{BB761AB7-5C6B-4991-B0F9-B92673BDD85D}" dt="2022-11-22T17:25:21.284" v="70" actId="20577"/>
          <ac:spMkLst>
            <pc:docMk/>
            <pc:sldMk cId="1713219598" sldId="257"/>
            <ac:spMk id="3" creationId="{5671D7E5-EF66-4BCD-8DAA-E9061157F0BE}"/>
          </ac:spMkLst>
        </pc:spChg>
      </pc:sldChg>
      <pc:sldChg chg="modSp">
        <pc:chgData name="Jolly Joy Cabosor" userId="03541550039a9744" providerId="Windows Live" clId="Web-{BB761AB7-5C6B-4991-B0F9-B92673BDD85D}" dt="2022-11-23T14:51:02.946" v="577" actId="20577"/>
        <pc:sldMkLst>
          <pc:docMk/>
          <pc:sldMk cId="3571516367" sldId="258"/>
        </pc:sldMkLst>
        <pc:spChg chg="mod">
          <ac:chgData name="Jolly Joy Cabosor" userId="03541550039a9744" providerId="Windows Live" clId="Web-{BB761AB7-5C6B-4991-B0F9-B92673BDD85D}" dt="2022-11-23T14:51:02.946" v="577" actId="20577"/>
          <ac:spMkLst>
            <pc:docMk/>
            <pc:sldMk cId="3571516367" sldId="258"/>
            <ac:spMk id="3" creationId="{9D5232F9-FD00-464A-9F17-619C91AEF8F3}"/>
          </ac:spMkLst>
        </pc:spChg>
        <pc:spChg chg="mod">
          <ac:chgData name="Jolly Joy Cabosor" userId="03541550039a9744" providerId="Windows Live" clId="Web-{BB761AB7-5C6B-4991-B0F9-B92673BDD85D}" dt="2022-11-22T17:35:44.444" v="122" actId="14100"/>
          <ac:spMkLst>
            <pc:docMk/>
            <pc:sldMk cId="3571516367" sldId="258"/>
            <ac:spMk id="5" creationId="{8D51ED20-04D4-4894-B0C2-9C541A61A734}"/>
          </ac:spMkLst>
        </pc:spChg>
      </pc:sldChg>
      <pc:sldChg chg="modSp del">
        <pc:chgData name="Jolly Joy Cabosor" userId="03541550039a9744" providerId="Windows Live" clId="Web-{BB761AB7-5C6B-4991-B0F9-B92673BDD85D}" dt="2022-11-22T18:26:32.131" v="522"/>
        <pc:sldMkLst>
          <pc:docMk/>
          <pc:sldMk cId="332104327" sldId="259"/>
        </pc:sldMkLst>
        <pc:spChg chg="mod">
          <ac:chgData name="Jolly Joy Cabosor" userId="03541550039a9744" providerId="Windows Live" clId="Web-{BB761AB7-5C6B-4991-B0F9-B92673BDD85D}" dt="2022-11-22T18:24:47.128" v="516" actId="1076"/>
          <ac:spMkLst>
            <pc:docMk/>
            <pc:sldMk cId="332104327" sldId="259"/>
            <ac:spMk id="3" creationId="{AEF37E83-2D8B-42EF-A2C4-5D2BBDB1F05B}"/>
          </ac:spMkLst>
        </pc:spChg>
        <pc:spChg chg="mod">
          <ac:chgData name="Jolly Joy Cabosor" userId="03541550039a9744" providerId="Windows Live" clId="Web-{BB761AB7-5C6B-4991-B0F9-B92673BDD85D}" dt="2022-11-22T18:18:17.319" v="503" actId="20577"/>
          <ac:spMkLst>
            <pc:docMk/>
            <pc:sldMk cId="332104327" sldId="259"/>
            <ac:spMk id="4" creationId="{B0D77839-2CFD-4BC8-85DA-9EE69CCE1B20}"/>
          </ac:spMkLst>
        </pc:spChg>
        <pc:spChg chg="mod">
          <ac:chgData name="Jolly Joy Cabosor" userId="03541550039a9744" providerId="Windows Live" clId="Web-{BB761AB7-5C6B-4991-B0F9-B92673BDD85D}" dt="2022-11-22T18:18:17.897" v="504" actId="20577"/>
          <ac:spMkLst>
            <pc:docMk/>
            <pc:sldMk cId="332104327" sldId="259"/>
            <ac:spMk id="5" creationId="{57E386FF-C90F-4484-A843-D4BA75FFF002}"/>
          </ac:spMkLst>
        </pc:spChg>
        <pc:spChg chg="mod">
          <ac:chgData name="Jolly Joy Cabosor" userId="03541550039a9744" providerId="Windows Live" clId="Web-{BB761AB7-5C6B-4991-B0F9-B92673BDD85D}" dt="2022-11-22T18:24:57.081" v="518" actId="1076"/>
          <ac:spMkLst>
            <pc:docMk/>
            <pc:sldMk cId="332104327" sldId="259"/>
            <ac:spMk id="6" creationId="{F30780D1-5C1B-411C-81ED-7B9970FCBF8A}"/>
          </ac:spMkLst>
        </pc:spChg>
        <pc:spChg chg="mod">
          <ac:chgData name="Jolly Joy Cabosor" userId="03541550039a9744" providerId="Windows Live" clId="Web-{BB761AB7-5C6B-4991-B0F9-B92673BDD85D}" dt="2022-11-22T18:24:49.487" v="517" actId="1076"/>
          <ac:spMkLst>
            <pc:docMk/>
            <pc:sldMk cId="332104327" sldId="259"/>
            <ac:spMk id="12" creationId="{FABE7D8B-D1CD-44C0-AD2D-2ABA67684E97}"/>
          </ac:spMkLst>
        </pc:spChg>
        <pc:spChg chg="mod">
          <ac:chgData name="Jolly Joy Cabosor" userId="03541550039a9744" providerId="Windows Live" clId="Web-{BB761AB7-5C6B-4991-B0F9-B92673BDD85D}" dt="2022-11-22T18:18:14.178" v="502" actId="20577"/>
          <ac:spMkLst>
            <pc:docMk/>
            <pc:sldMk cId="332104327" sldId="259"/>
            <ac:spMk id="13" creationId="{8C2F0B15-120C-423F-8EE5-F303B19D5CC5}"/>
          </ac:spMkLst>
        </pc:spChg>
        <pc:spChg chg="mod">
          <ac:chgData name="Jolly Joy Cabosor" userId="03541550039a9744" providerId="Windows Live" clId="Web-{BB761AB7-5C6B-4991-B0F9-B92673BDD85D}" dt="2022-11-22T18:25:56.692" v="519" actId="20577"/>
          <ac:spMkLst>
            <pc:docMk/>
            <pc:sldMk cId="332104327" sldId="259"/>
            <ac:spMk id="14" creationId="{300D2644-F516-41F1-A88D-93673EA209A4}"/>
          </ac:spMkLst>
        </pc:spChg>
        <pc:spChg chg="mod">
          <ac:chgData name="Jolly Joy Cabosor" userId="03541550039a9744" providerId="Windows Live" clId="Web-{BB761AB7-5C6B-4991-B0F9-B92673BDD85D}" dt="2022-11-22T18:26:03.083" v="520" actId="20577"/>
          <ac:spMkLst>
            <pc:docMk/>
            <pc:sldMk cId="332104327" sldId="259"/>
            <ac:spMk id="15" creationId="{9405A1F0-98C1-4B11-8D9A-3C009ADC44D0}"/>
          </ac:spMkLst>
        </pc:spChg>
      </pc:sldChg>
      <pc:sldChg chg="addSp delSp modSp">
        <pc:chgData name="Jolly Joy Cabosor" userId="03541550039a9744" providerId="Windows Live" clId="Web-{BB761AB7-5C6B-4991-B0F9-B92673BDD85D}" dt="2022-11-22T18:33:18.676" v="574" actId="1076"/>
        <pc:sldMkLst>
          <pc:docMk/>
          <pc:sldMk cId="1663780162" sldId="260"/>
        </pc:sldMkLst>
        <pc:spChg chg="mod">
          <ac:chgData name="Jolly Joy Cabosor" userId="03541550039a9744" providerId="Windows Live" clId="Web-{BB761AB7-5C6B-4991-B0F9-B92673BDD85D}" dt="2022-11-22T18:26:58.460" v="527" actId="20577"/>
          <ac:spMkLst>
            <pc:docMk/>
            <pc:sldMk cId="1663780162" sldId="260"/>
            <ac:spMk id="2" creationId="{09140014-73D5-419B-8867-972BB18D52D4}"/>
          </ac:spMkLst>
        </pc:spChg>
        <pc:spChg chg="mod">
          <ac:chgData name="Jolly Joy Cabosor" userId="03541550039a9744" providerId="Windows Live" clId="Web-{BB761AB7-5C6B-4991-B0F9-B92673BDD85D}" dt="2022-11-22T18:31:27.329" v="558" actId="20577"/>
          <ac:spMkLst>
            <pc:docMk/>
            <pc:sldMk cId="1663780162" sldId="260"/>
            <ac:spMk id="3" creationId="{A45AD8B9-3719-4696-A80F-16A618C5D134}"/>
          </ac:spMkLst>
        </pc:spChg>
        <pc:spChg chg="del mod">
          <ac:chgData name="Jolly Joy Cabosor" userId="03541550039a9744" providerId="Windows Live" clId="Web-{BB761AB7-5C6B-4991-B0F9-B92673BDD85D}" dt="2022-11-22T18:27:08.210" v="529"/>
          <ac:spMkLst>
            <pc:docMk/>
            <pc:sldMk cId="1663780162" sldId="260"/>
            <ac:spMk id="4" creationId="{33D8731E-4977-402E-8BFD-895B4D0544CC}"/>
          </ac:spMkLst>
        </pc:spChg>
        <pc:spChg chg="mod">
          <ac:chgData name="Jolly Joy Cabosor" userId="03541550039a9744" providerId="Windows Live" clId="Web-{BB761AB7-5C6B-4991-B0F9-B92673BDD85D}" dt="2022-11-22T18:31:59.861" v="564" actId="20577"/>
          <ac:spMkLst>
            <pc:docMk/>
            <pc:sldMk cId="1663780162" sldId="260"/>
            <ac:spMk id="5" creationId="{91CDEC5F-B8EE-4BC1-843F-13135E6E7AB2}"/>
          </ac:spMkLst>
        </pc:spChg>
        <pc:spChg chg="del">
          <ac:chgData name="Jolly Joy Cabosor" userId="03541550039a9744" providerId="Windows Live" clId="Web-{BB761AB7-5C6B-4991-B0F9-B92673BDD85D}" dt="2022-11-22T18:27:12.976" v="531"/>
          <ac:spMkLst>
            <pc:docMk/>
            <pc:sldMk cId="1663780162" sldId="260"/>
            <ac:spMk id="6" creationId="{50B65871-FA95-449A-B8BC-90486DE532EF}"/>
          </ac:spMkLst>
        </pc:spChg>
        <pc:spChg chg="del">
          <ac:chgData name="Jolly Joy Cabosor" userId="03541550039a9744" providerId="Windows Live" clId="Web-{BB761AB7-5C6B-4991-B0F9-B92673BDD85D}" dt="2022-11-22T18:27:18.398" v="533"/>
          <ac:spMkLst>
            <pc:docMk/>
            <pc:sldMk cId="1663780162" sldId="260"/>
            <ac:spMk id="8" creationId="{905F172A-5D5D-43CD-A187-DA0D303F4144}"/>
          </ac:spMkLst>
        </pc:spChg>
        <pc:spChg chg="add del mod">
          <ac:chgData name="Jolly Joy Cabosor" userId="03541550039a9744" providerId="Windows Live" clId="Web-{BB761AB7-5C6B-4991-B0F9-B92673BDD85D}" dt="2022-11-22T18:27:10.757" v="530"/>
          <ac:spMkLst>
            <pc:docMk/>
            <pc:sldMk cId="1663780162" sldId="260"/>
            <ac:spMk id="10" creationId="{986D6EBC-C4A0-73EF-4C80-066C521A79D5}"/>
          </ac:spMkLst>
        </pc:spChg>
        <pc:spChg chg="add del mod">
          <ac:chgData name="Jolly Joy Cabosor" userId="03541550039a9744" providerId="Windows Live" clId="Web-{BB761AB7-5C6B-4991-B0F9-B92673BDD85D}" dt="2022-11-22T18:27:16.054" v="532"/>
          <ac:spMkLst>
            <pc:docMk/>
            <pc:sldMk cId="1663780162" sldId="260"/>
            <ac:spMk id="12" creationId="{66FB5200-8C75-9327-1616-4ED6B0F844D2}"/>
          </ac:spMkLst>
        </pc:spChg>
        <pc:spChg chg="add">
          <ac:chgData name="Jolly Joy Cabosor" userId="03541550039a9744" providerId="Windows Live" clId="Web-{BB761AB7-5C6B-4991-B0F9-B92673BDD85D}" dt="2022-11-22T18:27:27.320" v="534"/>
          <ac:spMkLst>
            <pc:docMk/>
            <pc:sldMk cId="1663780162" sldId="260"/>
            <ac:spMk id="14" creationId="{AB5FE9DB-4AD1-D455-2863-AAFBA80882DC}"/>
          </ac:spMkLst>
        </pc:spChg>
        <pc:spChg chg="add mod">
          <ac:chgData name="Jolly Joy Cabosor" userId="03541550039a9744" providerId="Windows Live" clId="Web-{BB761AB7-5C6B-4991-B0F9-B92673BDD85D}" dt="2022-11-22T18:32:14.362" v="567" actId="20577"/>
          <ac:spMkLst>
            <pc:docMk/>
            <pc:sldMk cId="1663780162" sldId="260"/>
            <ac:spMk id="16" creationId="{D28B71CC-731F-F5E8-9FDC-1DC1E0468B0A}"/>
          </ac:spMkLst>
        </pc:spChg>
        <pc:spChg chg="add mod">
          <ac:chgData name="Jolly Joy Cabosor" userId="03541550039a9744" providerId="Windows Live" clId="Web-{BB761AB7-5C6B-4991-B0F9-B92673BDD85D}" dt="2022-11-22T18:33:02.863" v="573" actId="1076"/>
          <ac:spMkLst>
            <pc:docMk/>
            <pc:sldMk cId="1663780162" sldId="260"/>
            <ac:spMk id="18" creationId="{CCF02839-6B9F-570A-E0A5-C8FBBF0FAE43}"/>
          </ac:spMkLst>
        </pc:spChg>
        <pc:spChg chg="add mod">
          <ac:chgData name="Jolly Joy Cabosor" userId="03541550039a9744" providerId="Windows Live" clId="Web-{BB761AB7-5C6B-4991-B0F9-B92673BDD85D}" dt="2022-11-22T18:33:18.676" v="574" actId="1076"/>
          <ac:spMkLst>
            <pc:docMk/>
            <pc:sldMk cId="1663780162" sldId="260"/>
            <ac:spMk id="20" creationId="{281713BB-E9E5-9EE8-F7A6-4DE92BFCDE5E}"/>
          </ac:spMkLst>
        </pc:spChg>
      </pc:sldChg>
      <pc:sldChg chg="addSp delSp modSp">
        <pc:chgData name="Jolly Joy Cabosor" userId="03541550039a9744" providerId="Windows Live" clId="Web-{BB761AB7-5C6B-4991-B0F9-B92673BDD85D}" dt="2022-11-22T18:27:36.104" v="537"/>
        <pc:sldMkLst>
          <pc:docMk/>
          <pc:sldMk cId="1429429409" sldId="261"/>
        </pc:sldMkLst>
        <pc:spChg chg="del mod">
          <ac:chgData name="Jolly Joy Cabosor" userId="03541550039a9744" providerId="Windows Live" clId="Web-{BB761AB7-5C6B-4991-B0F9-B92673BDD85D}" dt="2022-11-22T18:27:35.197" v="536"/>
          <ac:spMkLst>
            <pc:docMk/>
            <pc:sldMk cId="1429429409" sldId="261"/>
            <ac:spMk id="10" creationId="{A865CC01-A53B-495A-820C-BEC2680EDC42}"/>
          </ac:spMkLst>
        </pc:spChg>
        <pc:spChg chg="add">
          <ac:chgData name="Jolly Joy Cabosor" userId="03541550039a9744" providerId="Windows Live" clId="Web-{BB761AB7-5C6B-4991-B0F9-B92673BDD85D}" dt="2022-11-22T18:27:36.104" v="537"/>
          <ac:spMkLst>
            <pc:docMk/>
            <pc:sldMk cId="1429429409" sldId="261"/>
            <ac:spMk id="12" creationId="{494EC575-53CC-3896-93C8-E554F2F9EE6C}"/>
          </ac:spMkLst>
        </pc:spChg>
      </pc:sldChg>
      <pc:sldChg chg="addSp modSp">
        <pc:chgData name="Jolly Joy Cabosor" userId="03541550039a9744" providerId="Windows Live" clId="Web-{BB761AB7-5C6B-4991-B0F9-B92673BDD85D}" dt="2022-11-23T14:54:01.218" v="582" actId="20577"/>
        <pc:sldMkLst>
          <pc:docMk/>
          <pc:sldMk cId="379728094" sldId="262"/>
        </pc:sldMkLst>
        <pc:spChg chg="mod">
          <ac:chgData name="Jolly Joy Cabosor" userId="03541550039a9744" providerId="Windows Live" clId="Web-{BB761AB7-5C6B-4991-B0F9-B92673BDD85D}" dt="2022-11-22T17:29:04.135" v="85" actId="20577"/>
          <ac:spMkLst>
            <pc:docMk/>
            <pc:sldMk cId="379728094" sldId="262"/>
            <ac:spMk id="2" creationId="{B1FE5F11-B7B9-4B80-8C6A-A8A7A7190B77}"/>
          </ac:spMkLst>
        </pc:spChg>
        <pc:spChg chg="mod">
          <ac:chgData name="Jolly Joy Cabosor" userId="03541550039a9744" providerId="Windows Live" clId="Web-{BB761AB7-5C6B-4991-B0F9-B92673BDD85D}" dt="2022-11-23T14:54:01.218" v="582" actId="20577"/>
          <ac:spMkLst>
            <pc:docMk/>
            <pc:sldMk cId="379728094" sldId="262"/>
            <ac:spMk id="3" creationId="{DA8AFAA9-633A-475C-B8ED-840A34F7294D}"/>
          </ac:spMkLst>
        </pc:spChg>
        <pc:spChg chg="add mod">
          <ac:chgData name="Jolly Joy Cabosor" userId="03541550039a9744" providerId="Windows Live" clId="Web-{BB761AB7-5C6B-4991-B0F9-B92673BDD85D}" dt="2022-11-22T17:36:13.601" v="125" actId="20577"/>
          <ac:spMkLst>
            <pc:docMk/>
            <pc:sldMk cId="379728094" sldId="262"/>
            <ac:spMk id="5" creationId="{D1FBACC1-1A53-3215-7A03-28D7CA026BDC}"/>
          </ac:spMkLst>
        </pc:spChg>
      </pc:sldChg>
      <pc:sldChg chg="addSp delSp modSp ord">
        <pc:chgData name="Jolly Joy Cabosor" userId="03541550039a9744" providerId="Windows Live" clId="Web-{BB761AB7-5C6B-4991-B0F9-B92673BDD85D}" dt="2022-11-22T17:57:27.093" v="298"/>
        <pc:sldMkLst>
          <pc:docMk/>
          <pc:sldMk cId="4055079983" sldId="263"/>
        </pc:sldMkLst>
        <pc:spChg chg="add mod">
          <ac:chgData name="Jolly Joy Cabosor" userId="03541550039a9744" providerId="Windows Live" clId="Web-{BB761AB7-5C6B-4991-B0F9-B92673BDD85D}" dt="2022-11-22T17:40:53.360" v="215"/>
          <ac:spMkLst>
            <pc:docMk/>
            <pc:sldMk cId="4055079983" sldId="263"/>
            <ac:spMk id="5" creationId="{7D516C93-2AA6-2620-D389-62FC3CFD9B93}"/>
          </ac:spMkLst>
        </pc:spChg>
        <pc:spChg chg="del">
          <ac:chgData name="Jolly Joy Cabosor" userId="03541550039a9744" providerId="Windows Live" clId="Web-{BB761AB7-5C6B-4991-B0F9-B92673BDD85D}" dt="2022-11-22T17:40:51.563" v="214"/>
          <ac:spMkLst>
            <pc:docMk/>
            <pc:sldMk cId="4055079983" sldId="263"/>
            <ac:spMk id="57" creationId="{3A38BE84-957B-46B9-A315-4B5064DFF1A1}"/>
          </ac:spMkLst>
        </pc:spChg>
      </pc:sldChg>
      <pc:sldChg chg="addSp delSp modSp ord">
        <pc:chgData name="Jolly Joy Cabosor" userId="03541550039a9744" providerId="Windows Live" clId="Web-{BB761AB7-5C6B-4991-B0F9-B92673BDD85D}" dt="2022-11-22T17:57:19.733" v="297"/>
        <pc:sldMkLst>
          <pc:docMk/>
          <pc:sldMk cId="2619301236" sldId="264"/>
        </pc:sldMkLst>
        <pc:spChg chg="mod">
          <ac:chgData name="Jolly Joy Cabosor" userId="03541550039a9744" providerId="Windows Live" clId="Web-{BB761AB7-5C6B-4991-B0F9-B92673BDD85D}" dt="2022-11-22T17:38:48.153" v="151" actId="20577"/>
          <ac:spMkLst>
            <pc:docMk/>
            <pc:sldMk cId="2619301236" sldId="264"/>
            <ac:spMk id="3" creationId="{78BCC184-1096-457B-AB72-BD49E6E54117}"/>
          </ac:spMkLst>
        </pc:spChg>
        <pc:spChg chg="add mod">
          <ac:chgData name="Jolly Joy Cabosor" userId="03541550039a9744" providerId="Windows Live" clId="Web-{BB761AB7-5C6B-4991-B0F9-B92673BDD85D}" dt="2022-11-22T17:40:41.578" v="213" actId="1076"/>
          <ac:spMkLst>
            <pc:docMk/>
            <pc:sldMk cId="2619301236" sldId="264"/>
            <ac:spMk id="5" creationId="{B4911193-8052-B806-90F2-8BB9A9B886C8}"/>
          </ac:spMkLst>
        </pc:spChg>
        <pc:spChg chg="mod">
          <ac:chgData name="Jolly Joy Cabosor" userId="03541550039a9744" providerId="Windows Live" clId="Web-{BB761AB7-5C6B-4991-B0F9-B92673BDD85D}" dt="2022-11-22T17:38:55.137" v="155" actId="20577"/>
          <ac:spMkLst>
            <pc:docMk/>
            <pc:sldMk cId="2619301236" sldId="264"/>
            <ac:spMk id="8" creationId="{8F0714D4-1A7C-4D7F-A5C0-4F766382B6A9}"/>
          </ac:spMkLst>
        </pc:spChg>
        <pc:spChg chg="mod">
          <ac:chgData name="Jolly Joy Cabosor" userId="03541550039a9744" providerId="Windows Live" clId="Web-{BB761AB7-5C6B-4991-B0F9-B92673BDD85D}" dt="2022-11-22T17:39:05.356" v="161" actId="20577"/>
          <ac:spMkLst>
            <pc:docMk/>
            <pc:sldMk cId="2619301236" sldId="264"/>
            <ac:spMk id="9" creationId="{36AEE506-9967-4592-BC98-D3FD3028A8E5}"/>
          </ac:spMkLst>
        </pc:spChg>
        <pc:spChg chg="mod">
          <ac:chgData name="Jolly Joy Cabosor" userId="03541550039a9744" providerId="Windows Live" clId="Web-{BB761AB7-5C6B-4991-B0F9-B92673BDD85D}" dt="2022-11-22T17:39:12.653" v="168" actId="20577"/>
          <ac:spMkLst>
            <pc:docMk/>
            <pc:sldMk cId="2619301236" sldId="264"/>
            <ac:spMk id="10" creationId="{F5F1AEEC-D56B-4D10-B1F5-63AA91152B53}"/>
          </ac:spMkLst>
        </pc:spChg>
        <pc:spChg chg="mod">
          <ac:chgData name="Jolly Joy Cabosor" userId="03541550039a9744" providerId="Windows Live" clId="Web-{BB761AB7-5C6B-4991-B0F9-B92673BDD85D}" dt="2022-11-22T17:39:25.060" v="178" actId="20577"/>
          <ac:spMkLst>
            <pc:docMk/>
            <pc:sldMk cId="2619301236" sldId="264"/>
            <ac:spMk id="11" creationId="{DB420882-1CC0-49B4-8DDE-24EC26687506}"/>
          </ac:spMkLst>
        </pc:spChg>
        <pc:spChg chg="mod">
          <ac:chgData name="Jolly Joy Cabosor" userId="03541550039a9744" providerId="Windows Live" clId="Web-{BB761AB7-5C6B-4991-B0F9-B92673BDD85D}" dt="2022-11-22T17:39:49.373" v="197" actId="20577"/>
          <ac:spMkLst>
            <pc:docMk/>
            <pc:sldMk cId="2619301236" sldId="264"/>
            <ac:spMk id="12" creationId="{E017101B-2009-4267-8513-19000E37B1F0}"/>
          </ac:spMkLst>
        </pc:spChg>
        <pc:spChg chg="mod">
          <ac:chgData name="Jolly Joy Cabosor" userId="03541550039a9744" providerId="Windows Live" clId="Web-{BB761AB7-5C6B-4991-B0F9-B92673BDD85D}" dt="2022-11-22T17:39:58.514" v="206" actId="20577"/>
          <ac:spMkLst>
            <pc:docMk/>
            <pc:sldMk cId="2619301236" sldId="264"/>
            <ac:spMk id="13" creationId="{D40B843D-6615-46EB-A813-BEBD624EC685}"/>
          </ac:spMkLst>
        </pc:spChg>
        <pc:spChg chg="mod">
          <ac:chgData name="Jolly Joy Cabosor" userId="03541550039a9744" providerId="Windows Live" clId="Web-{BB761AB7-5C6B-4991-B0F9-B92673BDD85D}" dt="2022-11-22T17:39:44.545" v="195" actId="20577"/>
          <ac:spMkLst>
            <pc:docMk/>
            <pc:sldMk cId="2619301236" sldId="264"/>
            <ac:spMk id="14" creationId="{3099A0B0-BDD0-48DA-AA3E-13153E65129F}"/>
          </ac:spMkLst>
        </pc:spChg>
        <pc:spChg chg="del mod">
          <ac:chgData name="Jolly Joy Cabosor" userId="03541550039a9744" providerId="Windows Live" clId="Web-{BB761AB7-5C6B-4991-B0F9-B92673BDD85D}" dt="2022-11-22T17:40:25.327" v="211"/>
          <ac:spMkLst>
            <pc:docMk/>
            <pc:sldMk cId="2619301236" sldId="264"/>
            <ac:spMk id="24" creationId="{918C3C97-444D-4600-8553-B9C4C1F8483B}"/>
          </ac:spMkLst>
        </pc:spChg>
      </pc:sldChg>
      <pc:sldChg chg="addSp delSp modSp del">
        <pc:chgData name="Jolly Joy Cabosor" userId="03541550039a9744" providerId="Windows Live" clId="Web-{BB761AB7-5C6B-4991-B0F9-B92673BDD85D}" dt="2022-11-22T18:17:10.457" v="496"/>
        <pc:sldMkLst>
          <pc:docMk/>
          <pc:sldMk cId="744379741" sldId="265"/>
        </pc:sldMkLst>
        <pc:spChg chg="del">
          <ac:chgData name="Jolly Joy Cabosor" userId="03541550039a9744" providerId="Windows Live" clId="Web-{BB761AB7-5C6B-4991-B0F9-B92673BDD85D}" dt="2022-11-22T17:38:00.323" v="134"/>
          <ac:spMkLst>
            <pc:docMk/>
            <pc:sldMk cId="744379741" sldId="265"/>
            <ac:spMk id="5" creationId="{3555A49C-96F4-440D-B89E-A0AE94F70108}"/>
          </ac:spMkLst>
        </pc:spChg>
        <pc:spChg chg="add mod">
          <ac:chgData name="Jolly Joy Cabosor" userId="03541550039a9744" providerId="Windows Live" clId="Web-{BB761AB7-5C6B-4991-B0F9-B92673BDD85D}" dt="2022-11-22T17:38:05.526" v="135" actId="1076"/>
          <ac:spMkLst>
            <pc:docMk/>
            <pc:sldMk cId="744379741" sldId="265"/>
            <ac:spMk id="7" creationId="{DD9B329C-1171-8FB2-A49C-DCD377A857C7}"/>
          </ac:spMkLst>
        </pc:spChg>
      </pc:sldChg>
      <pc:sldChg chg="del">
        <pc:chgData name="Jolly Joy Cabosor" userId="03541550039a9744" providerId="Windows Live" clId="Web-{BB761AB7-5C6B-4991-B0F9-B92673BDD85D}" dt="2022-11-22T18:26:11.536" v="521"/>
        <pc:sldMkLst>
          <pc:docMk/>
          <pc:sldMk cId="1742861620" sldId="266"/>
        </pc:sldMkLst>
      </pc:sldChg>
      <pc:sldChg chg="addSp delSp modSp del">
        <pc:chgData name="Jolly Joy Cabosor" userId="03541550039a9744" providerId="Windows Live" clId="Web-{BB761AB7-5C6B-4991-B0F9-B92673BDD85D}" dt="2022-11-22T17:58:00.797" v="311"/>
        <pc:sldMkLst>
          <pc:docMk/>
          <pc:sldMk cId="2499682613" sldId="269"/>
        </pc:sldMkLst>
        <pc:spChg chg="mod">
          <ac:chgData name="Jolly Joy Cabosor" userId="03541550039a9744" providerId="Windows Live" clId="Web-{BB761AB7-5C6B-4991-B0F9-B92673BDD85D}" dt="2022-11-22T17:52:28.631" v="253" actId="20577"/>
          <ac:spMkLst>
            <pc:docMk/>
            <pc:sldMk cId="2499682613" sldId="269"/>
            <ac:spMk id="3" creationId="{3E5FEE2D-79E5-4C1D-8BF7-EE619CA7039A}"/>
          </ac:spMkLst>
        </pc:spChg>
        <pc:spChg chg="add mod">
          <ac:chgData name="Jolly Joy Cabosor" userId="03541550039a9744" providerId="Windows Live" clId="Web-{BB761AB7-5C6B-4991-B0F9-B92673BDD85D}" dt="2022-11-22T17:37:45.635" v="131" actId="1076"/>
          <ac:spMkLst>
            <pc:docMk/>
            <pc:sldMk cId="2499682613" sldId="269"/>
            <ac:spMk id="5" creationId="{B16B29D3-8494-5CA1-AAFF-FDCCD5AEB6B3}"/>
          </ac:spMkLst>
        </pc:spChg>
        <pc:spChg chg="del mod">
          <ac:chgData name="Jolly Joy Cabosor" userId="03541550039a9744" providerId="Windows Live" clId="Web-{BB761AB7-5C6B-4991-B0F9-B92673BDD85D}" dt="2022-11-22T17:37:26.978" v="129"/>
          <ac:spMkLst>
            <pc:docMk/>
            <pc:sldMk cId="2499682613" sldId="269"/>
            <ac:spMk id="8" creationId="{8BA5A93F-DCAE-40B8-8E94-3239A1A6A21A}"/>
          </ac:spMkLst>
        </pc:spChg>
      </pc:sldChg>
      <pc:sldChg chg="addSp modSp del mod ord setBg">
        <pc:chgData name="Jolly Joy Cabosor" userId="03541550039a9744" providerId="Windows Live" clId="Web-{BB761AB7-5C6B-4991-B0F9-B92673BDD85D}" dt="2022-11-22T18:00:32.239" v="320"/>
        <pc:sldMkLst>
          <pc:docMk/>
          <pc:sldMk cId="2896385493" sldId="270"/>
        </pc:sldMkLst>
        <pc:spChg chg="mod">
          <ac:chgData name="Jolly Joy Cabosor" userId="03541550039a9744" providerId="Windows Live" clId="Web-{BB761AB7-5C6B-4991-B0F9-B92673BDD85D}" dt="2022-11-22T18:00:11.301" v="317" actId="20577"/>
          <ac:spMkLst>
            <pc:docMk/>
            <pc:sldMk cId="2896385493" sldId="270"/>
            <ac:spMk id="3" creationId="{77762301-F83A-4BEA-9D11-E6C99FB574A8}"/>
          </ac:spMkLst>
        </pc:spChg>
        <pc:spChg chg="mod">
          <ac:chgData name="Jolly Joy Cabosor" userId="03541550039a9744" providerId="Windows Live" clId="Web-{BB761AB7-5C6B-4991-B0F9-B92673BDD85D}" dt="2022-11-22T17:59:43.582" v="313"/>
          <ac:spMkLst>
            <pc:docMk/>
            <pc:sldMk cId="2896385493" sldId="270"/>
            <ac:spMk id="7" creationId="{4E98E6AD-9D37-499C-898E-ED12AC36D31D}"/>
          </ac:spMkLst>
        </pc:spChg>
        <pc:spChg chg="mod">
          <ac:chgData name="Jolly Joy Cabosor" userId="03541550039a9744" providerId="Windows Live" clId="Web-{BB761AB7-5C6B-4991-B0F9-B92673BDD85D}" dt="2022-11-22T17:59:43.582" v="313"/>
          <ac:spMkLst>
            <pc:docMk/>
            <pc:sldMk cId="2896385493" sldId="270"/>
            <ac:spMk id="8" creationId="{92908AF9-2A07-4B50-BC13-471792106EC8}"/>
          </ac:spMkLst>
        </pc:spChg>
        <pc:spChg chg="add">
          <ac:chgData name="Jolly Joy Cabosor" userId="03541550039a9744" providerId="Windows Live" clId="Web-{BB761AB7-5C6B-4991-B0F9-B92673BDD85D}" dt="2022-11-22T17:59:43.582" v="313"/>
          <ac:spMkLst>
            <pc:docMk/>
            <pc:sldMk cId="2896385493" sldId="270"/>
            <ac:spMk id="38" creationId="{BACC6370-2D7E-4714-9D71-7542949D7D5D}"/>
          </ac:spMkLst>
        </pc:spChg>
        <pc:spChg chg="add">
          <ac:chgData name="Jolly Joy Cabosor" userId="03541550039a9744" providerId="Windows Live" clId="Web-{BB761AB7-5C6B-4991-B0F9-B92673BDD85D}" dt="2022-11-22T17:59:43.582" v="313"/>
          <ac:spMkLst>
            <pc:docMk/>
            <pc:sldMk cId="2896385493" sldId="270"/>
            <ac:spMk id="40" creationId="{256B2C21-A230-48C0-8DF1-C46611373C44}"/>
          </ac:spMkLst>
        </pc:spChg>
        <pc:spChg chg="add">
          <ac:chgData name="Jolly Joy Cabosor" userId="03541550039a9744" providerId="Windows Live" clId="Web-{BB761AB7-5C6B-4991-B0F9-B92673BDD85D}" dt="2022-11-22T17:59:43.582" v="313"/>
          <ac:spMkLst>
            <pc:docMk/>
            <pc:sldMk cId="2896385493" sldId="270"/>
            <ac:spMk id="42" creationId="{3847E18C-932D-4C95-AABA-FEC7C9499AD7}"/>
          </ac:spMkLst>
        </pc:spChg>
        <pc:spChg chg="add">
          <ac:chgData name="Jolly Joy Cabosor" userId="03541550039a9744" providerId="Windows Live" clId="Web-{BB761AB7-5C6B-4991-B0F9-B92673BDD85D}" dt="2022-11-22T17:59:43.582" v="313"/>
          <ac:spMkLst>
            <pc:docMk/>
            <pc:sldMk cId="2896385493" sldId="270"/>
            <ac:spMk id="44" creationId="{3150CB11-0C61-439E-910F-5787759E72A0}"/>
          </ac:spMkLst>
        </pc:spChg>
        <pc:spChg chg="add">
          <ac:chgData name="Jolly Joy Cabosor" userId="03541550039a9744" providerId="Windows Live" clId="Web-{BB761AB7-5C6B-4991-B0F9-B92673BDD85D}" dt="2022-11-22T17:59:43.582" v="313"/>
          <ac:spMkLst>
            <pc:docMk/>
            <pc:sldMk cId="2896385493" sldId="270"/>
            <ac:spMk id="46" creationId="{43F8A58B-5155-44CE-A5FF-7647B47D0A7A}"/>
          </ac:spMkLst>
        </pc:spChg>
        <pc:spChg chg="add">
          <ac:chgData name="Jolly Joy Cabosor" userId="03541550039a9744" providerId="Windows Live" clId="Web-{BB761AB7-5C6B-4991-B0F9-B92673BDD85D}" dt="2022-11-22T17:59:43.582" v="313"/>
          <ac:spMkLst>
            <pc:docMk/>
            <pc:sldMk cId="2896385493" sldId="270"/>
            <ac:spMk id="48" creationId="{443F2ACA-E6D6-4028-82DD-F03C262D5DE6}"/>
          </ac:spMkLst>
        </pc:spChg>
        <pc:graphicFrameChg chg="mod ord modGraphic">
          <ac:chgData name="Jolly Joy Cabosor" userId="03541550039a9744" providerId="Windows Live" clId="Web-{BB761AB7-5C6B-4991-B0F9-B92673BDD85D}" dt="2022-11-22T17:59:43.582" v="313"/>
          <ac:graphicFrameMkLst>
            <pc:docMk/>
            <pc:sldMk cId="2896385493" sldId="270"/>
            <ac:graphicFrameMk id="33" creationId="{7BC1F95D-CCD2-421B-B06B-706699FAAD5D}"/>
          </ac:graphicFrameMkLst>
        </pc:graphicFrameChg>
      </pc:sldChg>
      <pc:sldChg chg="addSp delSp modSp mod setBg setClrOvrMap">
        <pc:chgData name="Jolly Joy Cabosor" userId="03541550039a9744" providerId="Windows Live" clId="Web-{BB761AB7-5C6B-4991-B0F9-B92673BDD85D}" dt="2022-11-22T18:12:31.573" v="495" actId="20577"/>
        <pc:sldMkLst>
          <pc:docMk/>
          <pc:sldMk cId="1969787568" sldId="271"/>
        </pc:sldMkLst>
        <pc:spChg chg="mod">
          <ac:chgData name="Jolly Joy Cabosor" userId="03541550039a9744" providerId="Windows Live" clId="Web-{BB761AB7-5C6B-4991-B0F9-B92673BDD85D}" dt="2022-11-22T18:06:58.938" v="455"/>
          <ac:spMkLst>
            <pc:docMk/>
            <pc:sldMk cId="1969787568" sldId="271"/>
            <ac:spMk id="2" creationId="{8BDF1EDE-5423-435C-B149-87AB1BC22B83}"/>
          </ac:spMkLst>
        </pc:spChg>
        <pc:spChg chg="add del mod ord">
          <ac:chgData name="Jolly Joy Cabosor" userId="03541550039a9744" providerId="Windows Live" clId="Web-{BB761AB7-5C6B-4991-B0F9-B92673BDD85D}" dt="2022-11-22T18:12:31.573" v="495" actId="20577"/>
          <ac:spMkLst>
            <pc:docMk/>
            <pc:sldMk cId="1969787568" sldId="271"/>
            <ac:spMk id="3" creationId="{AF64C29E-DF30-4DC6-AB95-2016F9A703B6}"/>
          </ac:spMkLst>
        </pc:spChg>
        <pc:spChg chg="del">
          <ac:chgData name="Jolly Joy Cabosor" userId="03541550039a9744" providerId="Windows Live" clId="Web-{BB761AB7-5C6B-4991-B0F9-B92673BDD85D}" dt="2022-11-22T18:05:10.341" v="437"/>
          <ac:spMkLst>
            <pc:docMk/>
            <pc:sldMk cId="1969787568" sldId="271"/>
            <ac:spMk id="5" creationId="{3990FA1B-5022-47AB-A0AE-8F5C5797997C}"/>
          </ac:spMkLst>
        </pc:spChg>
        <pc:spChg chg="mod ord">
          <ac:chgData name="Jolly Joy Cabosor" userId="03541550039a9744" providerId="Windows Live" clId="Web-{BB761AB7-5C6B-4991-B0F9-B92673BDD85D}" dt="2022-11-22T18:06:58.938" v="455"/>
          <ac:spMkLst>
            <pc:docMk/>
            <pc:sldMk cId="1969787568" sldId="271"/>
            <ac:spMk id="6" creationId="{4C127D99-645F-4FCF-9573-FDFE2A344FA9}"/>
          </ac:spMkLst>
        </pc:spChg>
        <pc:spChg chg="add mod">
          <ac:chgData name="Jolly Joy Cabosor" userId="03541550039a9744" providerId="Windows Live" clId="Web-{BB761AB7-5C6B-4991-B0F9-B92673BDD85D}" dt="2022-11-22T18:06:58.938" v="455"/>
          <ac:spMkLst>
            <pc:docMk/>
            <pc:sldMk cId="1969787568" sldId="271"/>
            <ac:spMk id="7" creationId="{62EDBD65-EF40-A3D9-115D-95921FD8FE2D}"/>
          </ac:spMkLst>
        </pc:spChg>
        <pc:spChg chg="add del mod">
          <ac:chgData name="Jolly Joy Cabosor" userId="03541550039a9744" providerId="Windows Live" clId="Web-{BB761AB7-5C6B-4991-B0F9-B92673BDD85D}" dt="2022-11-22T18:10:12.147" v="473"/>
          <ac:spMkLst>
            <pc:docMk/>
            <pc:sldMk cId="1969787568" sldId="271"/>
            <ac:spMk id="9" creationId="{01DAC69E-EAA9-7B1F-59DF-4D535803BB1A}"/>
          </ac:spMkLst>
        </pc:spChg>
        <pc:spChg chg="add del">
          <ac:chgData name="Jolly Joy Cabosor" userId="03541550039a9744" providerId="Windows Live" clId="Web-{BB761AB7-5C6B-4991-B0F9-B92673BDD85D}" dt="2022-11-22T18:05:55.249" v="440"/>
          <ac:spMkLst>
            <pc:docMk/>
            <pc:sldMk cId="1969787568" sldId="271"/>
            <ac:spMk id="12" creationId="{0D7B6173-1D58-48E2-83CF-37350F315F75}"/>
          </ac:spMkLst>
        </pc:spChg>
        <pc:spChg chg="add del">
          <ac:chgData name="Jolly Joy Cabosor" userId="03541550039a9744" providerId="Windows Live" clId="Web-{BB761AB7-5C6B-4991-B0F9-B92673BDD85D}" dt="2022-11-22T18:05:55.249" v="440"/>
          <ac:spMkLst>
            <pc:docMk/>
            <pc:sldMk cId="1969787568" sldId="271"/>
            <ac:spMk id="14" creationId="{6816D899-5807-48DD-AFE8-CB54DE05F1CE}"/>
          </ac:spMkLst>
        </pc:spChg>
        <pc:spChg chg="add del">
          <ac:chgData name="Jolly Joy Cabosor" userId="03541550039a9744" providerId="Windows Live" clId="Web-{BB761AB7-5C6B-4991-B0F9-B92673BDD85D}" dt="2022-11-22T18:05:55.249" v="440"/>
          <ac:spMkLst>
            <pc:docMk/>
            <pc:sldMk cId="1969787568" sldId="271"/>
            <ac:spMk id="18" creationId="{48D56BC1-95D7-49E8-9614-B65997844880}"/>
          </ac:spMkLst>
        </pc:spChg>
        <pc:spChg chg="add del">
          <ac:chgData name="Jolly Joy Cabosor" userId="03541550039a9744" providerId="Windows Live" clId="Web-{BB761AB7-5C6B-4991-B0F9-B92673BDD85D}" dt="2022-11-22T18:05:55.249" v="440"/>
          <ac:spMkLst>
            <pc:docMk/>
            <pc:sldMk cId="1969787568" sldId="271"/>
            <ac:spMk id="20" creationId="{1351CE30-8B3C-4193-9366-0C0D7A1E862D}"/>
          </ac:spMkLst>
        </pc:spChg>
        <pc:spChg chg="add del">
          <ac:chgData name="Jolly Joy Cabosor" userId="03541550039a9744" providerId="Windows Live" clId="Web-{BB761AB7-5C6B-4991-B0F9-B92673BDD85D}" dt="2022-11-22T18:06:12.953" v="442"/>
          <ac:spMkLst>
            <pc:docMk/>
            <pc:sldMk cId="1969787568" sldId="271"/>
            <ac:spMk id="22" creationId="{EFD0E8E8-C530-4B2D-A01A-CCD47590B664}"/>
          </ac:spMkLst>
        </pc:spChg>
        <pc:spChg chg="add del">
          <ac:chgData name="Jolly Joy Cabosor" userId="03541550039a9744" providerId="Windows Live" clId="Web-{BB761AB7-5C6B-4991-B0F9-B92673BDD85D}" dt="2022-11-22T18:06:12.953" v="442"/>
          <ac:spMkLst>
            <pc:docMk/>
            <pc:sldMk cId="1969787568" sldId="271"/>
            <ac:spMk id="23" creationId="{5C2A4E45-CE29-4882-AF90-F4E1AC9E4750}"/>
          </ac:spMkLst>
        </pc:spChg>
        <pc:spChg chg="add del">
          <ac:chgData name="Jolly Joy Cabosor" userId="03541550039a9744" providerId="Windows Live" clId="Web-{BB761AB7-5C6B-4991-B0F9-B92673BDD85D}" dt="2022-11-22T18:06:12.953" v="442"/>
          <ac:spMkLst>
            <pc:docMk/>
            <pc:sldMk cId="1969787568" sldId="271"/>
            <ac:spMk id="24" creationId="{B87BF251-0F3D-4FED-A71D-D1564D1D09FA}"/>
          </ac:spMkLst>
        </pc:spChg>
        <pc:spChg chg="add del">
          <ac:chgData name="Jolly Joy Cabosor" userId="03541550039a9744" providerId="Windows Live" clId="Web-{BB761AB7-5C6B-4991-B0F9-B92673BDD85D}" dt="2022-11-22T18:06:12.953" v="442"/>
          <ac:spMkLst>
            <pc:docMk/>
            <pc:sldMk cId="1969787568" sldId="271"/>
            <ac:spMk id="25" creationId="{C0F80DFC-077A-4A53-AF1A-600D9F16E457}"/>
          </ac:spMkLst>
        </pc:spChg>
        <pc:spChg chg="add del">
          <ac:chgData name="Jolly Joy Cabosor" userId="03541550039a9744" providerId="Windows Live" clId="Web-{BB761AB7-5C6B-4991-B0F9-B92673BDD85D}" dt="2022-11-22T18:06:18.062" v="444"/>
          <ac:spMkLst>
            <pc:docMk/>
            <pc:sldMk cId="1969787568" sldId="271"/>
            <ac:spMk id="27" creationId="{0D7B6173-1D58-48E2-83CF-37350F315F75}"/>
          </ac:spMkLst>
        </pc:spChg>
        <pc:spChg chg="add del">
          <ac:chgData name="Jolly Joy Cabosor" userId="03541550039a9744" providerId="Windows Live" clId="Web-{BB761AB7-5C6B-4991-B0F9-B92673BDD85D}" dt="2022-11-22T18:06:18.062" v="444"/>
          <ac:spMkLst>
            <pc:docMk/>
            <pc:sldMk cId="1969787568" sldId="271"/>
            <ac:spMk id="28" creationId="{3D4464D8-FD41-4EA2-9094-791BB1112FFA}"/>
          </ac:spMkLst>
        </pc:spChg>
        <pc:spChg chg="add del">
          <ac:chgData name="Jolly Joy Cabosor" userId="03541550039a9744" providerId="Windows Live" clId="Web-{BB761AB7-5C6B-4991-B0F9-B92673BDD85D}" dt="2022-11-22T18:06:18.062" v="444"/>
          <ac:spMkLst>
            <pc:docMk/>
            <pc:sldMk cId="1969787568" sldId="271"/>
            <ac:spMk id="30" creationId="{21BDEC81-16A7-4451-B893-C15000083B77}"/>
          </ac:spMkLst>
        </pc:spChg>
        <pc:spChg chg="add del">
          <ac:chgData name="Jolly Joy Cabosor" userId="03541550039a9744" providerId="Windows Live" clId="Web-{BB761AB7-5C6B-4991-B0F9-B92673BDD85D}" dt="2022-11-22T18:06:18.062" v="444"/>
          <ac:spMkLst>
            <pc:docMk/>
            <pc:sldMk cId="1969787568" sldId="271"/>
            <ac:spMk id="31" creationId="{59DF772F-A79B-48F9-8B22-3B11AB306889}"/>
          </ac:spMkLst>
        </pc:spChg>
        <pc:spChg chg="add del">
          <ac:chgData name="Jolly Joy Cabosor" userId="03541550039a9744" providerId="Windows Live" clId="Web-{BB761AB7-5C6B-4991-B0F9-B92673BDD85D}" dt="2022-11-22T18:06:27.328" v="446"/>
          <ac:spMkLst>
            <pc:docMk/>
            <pc:sldMk cId="1969787568" sldId="271"/>
            <ac:spMk id="33" creationId="{EFD0E8E8-C530-4B2D-A01A-CCD47590B664}"/>
          </ac:spMkLst>
        </pc:spChg>
        <pc:spChg chg="add del">
          <ac:chgData name="Jolly Joy Cabosor" userId="03541550039a9744" providerId="Windows Live" clId="Web-{BB761AB7-5C6B-4991-B0F9-B92673BDD85D}" dt="2022-11-22T18:06:27.328" v="446"/>
          <ac:spMkLst>
            <pc:docMk/>
            <pc:sldMk cId="1969787568" sldId="271"/>
            <ac:spMk id="34" creationId="{53472F09-8E00-4E02-9034-0A382CF663D1}"/>
          </ac:spMkLst>
        </pc:spChg>
        <pc:spChg chg="add del">
          <ac:chgData name="Jolly Joy Cabosor" userId="03541550039a9744" providerId="Windows Live" clId="Web-{BB761AB7-5C6B-4991-B0F9-B92673BDD85D}" dt="2022-11-22T18:06:27.328" v="446"/>
          <ac:spMkLst>
            <pc:docMk/>
            <pc:sldMk cId="1969787568" sldId="271"/>
            <ac:spMk id="35" creationId="{4DA077B8-7326-4434-87ED-77DF3CF3DCA5}"/>
          </ac:spMkLst>
        </pc:spChg>
        <pc:spChg chg="add del">
          <ac:chgData name="Jolly Joy Cabosor" userId="03541550039a9744" providerId="Windows Live" clId="Web-{BB761AB7-5C6B-4991-B0F9-B92673BDD85D}" dt="2022-11-22T18:06:27.328" v="446"/>
          <ac:spMkLst>
            <pc:docMk/>
            <pc:sldMk cId="1969787568" sldId="271"/>
            <ac:spMk id="36" creationId="{F79CDED1-AC9C-4A80-B334-1309DEAD5418}"/>
          </ac:spMkLst>
        </pc:spChg>
        <pc:spChg chg="add del">
          <ac:chgData name="Jolly Joy Cabosor" userId="03541550039a9744" providerId="Windows Live" clId="Web-{BB761AB7-5C6B-4991-B0F9-B92673BDD85D}" dt="2022-11-22T18:06:27.328" v="446"/>
          <ac:spMkLst>
            <pc:docMk/>
            <pc:sldMk cId="1969787568" sldId="271"/>
            <ac:spMk id="37" creationId="{FD961BDC-5B67-481B-B628-6C15F47245FE}"/>
          </ac:spMkLst>
        </pc:spChg>
        <pc:spChg chg="add del">
          <ac:chgData name="Jolly Joy Cabosor" userId="03541550039a9744" providerId="Windows Live" clId="Web-{BB761AB7-5C6B-4991-B0F9-B92673BDD85D}" dt="2022-11-22T18:06:27.328" v="446"/>
          <ac:spMkLst>
            <pc:docMk/>
            <pc:sldMk cId="1969787568" sldId="271"/>
            <ac:spMk id="38" creationId="{06CC263E-5CD3-42BB-99F8-3C062C4B5681}"/>
          </ac:spMkLst>
        </pc:spChg>
        <pc:spChg chg="add del">
          <ac:chgData name="Jolly Joy Cabosor" userId="03541550039a9744" providerId="Windows Live" clId="Web-{BB761AB7-5C6B-4991-B0F9-B92673BDD85D}" dt="2022-11-22T18:06:31.219" v="448"/>
          <ac:spMkLst>
            <pc:docMk/>
            <pc:sldMk cId="1969787568" sldId="271"/>
            <ac:spMk id="40" creationId="{7264F718-7FAC-4056-9FA9-A603EC682FE7}"/>
          </ac:spMkLst>
        </pc:spChg>
        <pc:spChg chg="add del">
          <ac:chgData name="Jolly Joy Cabosor" userId="03541550039a9744" providerId="Windows Live" clId="Web-{BB761AB7-5C6B-4991-B0F9-B92673BDD85D}" dt="2022-11-22T18:06:31.219" v="448"/>
          <ac:spMkLst>
            <pc:docMk/>
            <pc:sldMk cId="1969787568" sldId="271"/>
            <ac:spMk id="41" creationId="{AAD98D1C-F2EB-49D5-899B-086F7E26FCAF}"/>
          </ac:spMkLst>
        </pc:spChg>
        <pc:spChg chg="add del">
          <ac:chgData name="Jolly Joy Cabosor" userId="03541550039a9744" providerId="Windows Live" clId="Web-{BB761AB7-5C6B-4991-B0F9-B92673BDD85D}" dt="2022-11-22T18:06:31.219" v="448"/>
          <ac:spMkLst>
            <pc:docMk/>
            <pc:sldMk cId="1969787568" sldId="271"/>
            <ac:spMk id="42" creationId="{7B4CA2D6-8008-4CEE-8D65-E6BE5477FC69}"/>
          </ac:spMkLst>
        </pc:spChg>
        <pc:spChg chg="add del">
          <ac:chgData name="Jolly Joy Cabosor" userId="03541550039a9744" providerId="Windows Live" clId="Web-{BB761AB7-5C6B-4991-B0F9-B92673BDD85D}" dt="2022-11-22T18:06:36.985" v="450"/>
          <ac:spMkLst>
            <pc:docMk/>
            <pc:sldMk cId="1969787568" sldId="271"/>
            <ac:spMk id="44" creationId="{21CD0B69-814D-4EE4-9087-2CC9ED8999FD}"/>
          </ac:spMkLst>
        </pc:spChg>
        <pc:spChg chg="add del">
          <ac:chgData name="Jolly Joy Cabosor" userId="03541550039a9744" providerId="Windows Live" clId="Web-{BB761AB7-5C6B-4991-B0F9-B92673BDD85D}" dt="2022-11-22T18:06:36.985" v="450"/>
          <ac:spMkLst>
            <pc:docMk/>
            <pc:sldMk cId="1969787568" sldId="271"/>
            <ac:spMk id="45" creationId="{ADF820CF-5083-44D0-9E43-863542B53370}"/>
          </ac:spMkLst>
        </pc:spChg>
        <pc:spChg chg="add del">
          <ac:chgData name="Jolly Joy Cabosor" userId="03541550039a9744" providerId="Windows Live" clId="Web-{BB761AB7-5C6B-4991-B0F9-B92673BDD85D}" dt="2022-11-22T18:06:47.110" v="452"/>
          <ac:spMkLst>
            <pc:docMk/>
            <pc:sldMk cId="1969787568" sldId="271"/>
            <ac:spMk id="47" creationId="{0D7B6173-1D58-48E2-83CF-37350F315F75}"/>
          </ac:spMkLst>
        </pc:spChg>
        <pc:spChg chg="add del">
          <ac:chgData name="Jolly Joy Cabosor" userId="03541550039a9744" providerId="Windows Live" clId="Web-{BB761AB7-5C6B-4991-B0F9-B92673BDD85D}" dt="2022-11-22T18:06:47.110" v="452"/>
          <ac:spMkLst>
            <pc:docMk/>
            <pc:sldMk cId="1969787568" sldId="271"/>
            <ac:spMk id="48" creationId="{C7465CB2-E160-4D8E-B8B3-B7AFCAFC5BC1}"/>
          </ac:spMkLst>
        </pc:spChg>
        <pc:spChg chg="add del">
          <ac:chgData name="Jolly Joy Cabosor" userId="03541550039a9744" providerId="Windows Live" clId="Web-{BB761AB7-5C6B-4991-B0F9-B92673BDD85D}" dt="2022-11-22T18:06:47.110" v="452"/>
          <ac:spMkLst>
            <pc:docMk/>
            <pc:sldMk cId="1969787568" sldId="271"/>
            <ac:spMk id="50" creationId="{1A8FFABF-F1A6-4C80-A0A6-29F3162FEFFE}"/>
          </ac:spMkLst>
        </pc:spChg>
        <pc:spChg chg="add del">
          <ac:chgData name="Jolly Joy Cabosor" userId="03541550039a9744" providerId="Windows Live" clId="Web-{BB761AB7-5C6B-4991-B0F9-B92673BDD85D}" dt="2022-11-22T18:06:47.110" v="452"/>
          <ac:spMkLst>
            <pc:docMk/>
            <pc:sldMk cId="1969787568" sldId="271"/>
            <ac:spMk id="51" creationId="{ED4C1E4B-EA97-41D4-855C-680107905C03}"/>
          </ac:spMkLst>
        </pc:spChg>
        <pc:spChg chg="add del">
          <ac:chgData name="Jolly Joy Cabosor" userId="03541550039a9744" providerId="Windows Live" clId="Web-{BB761AB7-5C6B-4991-B0F9-B92673BDD85D}" dt="2022-11-22T18:06:58.892" v="454"/>
          <ac:spMkLst>
            <pc:docMk/>
            <pc:sldMk cId="1969787568" sldId="271"/>
            <ac:spMk id="53" creationId="{65219498-D544-41AC-98FE-8F956EF66A62}"/>
          </ac:spMkLst>
        </pc:spChg>
        <pc:spChg chg="add del">
          <ac:chgData name="Jolly Joy Cabosor" userId="03541550039a9744" providerId="Windows Live" clId="Web-{BB761AB7-5C6B-4991-B0F9-B92673BDD85D}" dt="2022-11-22T18:06:58.892" v="454"/>
          <ac:spMkLst>
            <pc:docMk/>
            <pc:sldMk cId="1969787568" sldId="271"/>
            <ac:spMk id="54" creationId="{F500DBFC-17A9-4E0A-AEE2-A49F9AEEF0FD}"/>
          </ac:spMkLst>
        </pc:spChg>
        <pc:spChg chg="add">
          <ac:chgData name="Jolly Joy Cabosor" userId="03541550039a9744" providerId="Windows Live" clId="Web-{BB761AB7-5C6B-4991-B0F9-B92673BDD85D}" dt="2022-11-22T18:06:58.938" v="455"/>
          <ac:spMkLst>
            <pc:docMk/>
            <pc:sldMk cId="1969787568" sldId="271"/>
            <ac:spMk id="60" creationId="{0D7B6173-1D58-48E2-83CF-37350F315F75}"/>
          </ac:spMkLst>
        </pc:spChg>
        <pc:spChg chg="add">
          <ac:chgData name="Jolly Joy Cabosor" userId="03541550039a9744" providerId="Windows Live" clId="Web-{BB761AB7-5C6B-4991-B0F9-B92673BDD85D}" dt="2022-11-22T18:06:58.938" v="455"/>
          <ac:spMkLst>
            <pc:docMk/>
            <pc:sldMk cId="1969787568" sldId="271"/>
            <ac:spMk id="61" creationId="{6816D899-5807-48DD-AFE8-CB54DE05F1CE}"/>
          </ac:spMkLst>
        </pc:spChg>
        <pc:spChg chg="add">
          <ac:chgData name="Jolly Joy Cabosor" userId="03541550039a9744" providerId="Windows Live" clId="Web-{BB761AB7-5C6B-4991-B0F9-B92673BDD85D}" dt="2022-11-22T18:06:58.938" v="455"/>
          <ac:spMkLst>
            <pc:docMk/>
            <pc:sldMk cId="1969787568" sldId="271"/>
            <ac:spMk id="63" creationId="{48D56BC1-95D7-49E8-9614-B65997844880}"/>
          </ac:spMkLst>
        </pc:spChg>
        <pc:spChg chg="add">
          <ac:chgData name="Jolly Joy Cabosor" userId="03541550039a9744" providerId="Windows Live" clId="Web-{BB761AB7-5C6B-4991-B0F9-B92673BDD85D}" dt="2022-11-22T18:06:58.938" v="455"/>
          <ac:spMkLst>
            <pc:docMk/>
            <pc:sldMk cId="1969787568" sldId="271"/>
            <ac:spMk id="64" creationId="{1351CE30-8B3C-4193-9366-0C0D7A1E862D}"/>
          </ac:spMkLst>
        </pc:spChg>
        <pc:grpChg chg="add del">
          <ac:chgData name="Jolly Joy Cabosor" userId="03541550039a9744" providerId="Windows Live" clId="Web-{BB761AB7-5C6B-4991-B0F9-B92673BDD85D}" dt="2022-11-22T18:06:58.892" v="454"/>
          <ac:grpSpMkLst>
            <pc:docMk/>
            <pc:sldMk cId="1969787568" sldId="271"/>
            <ac:grpSpMk id="55" creationId="{D74613BB-817C-4C4F-8A24-4936F2F064C0}"/>
          </ac:grpSpMkLst>
        </pc:grpChg>
        <pc:picChg chg="add del">
          <ac:chgData name="Jolly Joy Cabosor" userId="03541550039a9744" providerId="Windows Live" clId="Web-{BB761AB7-5C6B-4991-B0F9-B92673BDD85D}" dt="2022-11-22T18:06:36.985" v="450"/>
          <ac:picMkLst>
            <pc:docMk/>
            <pc:sldMk cId="1969787568" sldId="271"/>
            <ac:picMk id="11" creationId="{CEF82749-2D7D-2FD2-5250-2ACF8F58355B}"/>
          </ac:picMkLst>
        </pc:picChg>
        <pc:picChg chg="add del">
          <ac:chgData name="Jolly Joy Cabosor" userId="03541550039a9744" providerId="Windows Live" clId="Web-{BB761AB7-5C6B-4991-B0F9-B92673BDD85D}" dt="2022-11-22T18:05:55.249" v="440"/>
          <ac:picMkLst>
            <pc:docMk/>
            <pc:sldMk cId="1969787568" sldId="271"/>
            <ac:picMk id="16" creationId="{7D7446A5-5755-4786-AB96-2F609364750C}"/>
          </ac:picMkLst>
        </pc:picChg>
        <pc:picChg chg="add del">
          <ac:chgData name="Jolly Joy Cabosor" userId="03541550039a9744" providerId="Windows Live" clId="Web-{BB761AB7-5C6B-4991-B0F9-B92673BDD85D}" dt="2022-11-22T18:06:18.062" v="444"/>
          <ac:picMkLst>
            <pc:docMk/>
            <pc:sldMk cId="1969787568" sldId="271"/>
            <ac:picMk id="29" creationId="{B0DAC8FB-A162-44E3-A606-C855A03A5B09}"/>
          </ac:picMkLst>
        </pc:picChg>
        <pc:picChg chg="add del">
          <ac:chgData name="Jolly Joy Cabosor" userId="03541550039a9744" providerId="Windows Live" clId="Web-{BB761AB7-5C6B-4991-B0F9-B92673BDD85D}" dt="2022-11-22T18:06:47.110" v="452"/>
          <ac:picMkLst>
            <pc:docMk/>
            <pc:sldMk cId="1969787568" sldId="271"/>
            <ac:picMk id="49" creationId="{BF79C704-FD27-4BBA-A751-4A80EDB173B8}"/>
          </ac:picMkLst>
        </pc:picChg>
        <pc:picChg chg="add del">
          <ac:chgData name="Jolly Joy Cabosor" userId="03541550039a9744" providerId="Windows Live" clId="Web-{BB761AB7-5C6B-4991-B0F9-B92673BDD85D}" dt="2022-11-22T18:06:58.892" v="454"/>
          <ac:picMkLst>
            <pc:docMk/>
            <pc:sldMk cId="1969787568" sldId="271"/>
            <ac:picMk id="58" creationId="{00733786-5667-5422-A8B6-C9DD9EB3B458}"/>
          </ac:picMkLst>
        </pc:picChg>
        <pc:picChg chg="add">
          <ac:chgData name="Jolly Joy Cabosor" userId="03541550039a9744" providerId="Windows Live" clId="Web-{BB761AB7-5C6B-4991-B0F9-B92673BDD85D}" dt="2022-11-22T18:06:58.938" v="455"/>
          <ac:picMkLst>
            <pc:docMk/>
            <pc:sldMk cId="1969787568" sldId="271"/>
            <ac:picMk id="62" creationId="{7D7446A5-5755-4786-AB96-2F609364750C}"/>
          </ac:picMkLst>
        </pc:picChg>
      </pc:sldChg>
      <pc:sldChg chg="addSp delSp modSp add mod ord replId setBg">
        <pc:chgData name="Jolly Joy Cabosor" userId="03541550039a9744" providerId="Windows Live" clId="Web-{BB761AB7-5C6B-4991-B0F9-B92673BDD85D}" dt="2022-11-22T17:50:12.111" v="236" actId="1076"/>
        <pc:sldMkLst>
          <pc:docMk/>
          <pc:sldMk cId="1315977231" sldId="272"/>
        </pc:sldMkLst>
        <pc:spChg chg="mod">
          <ac:chgData name="Jolly Joy Cabosor" userId="03541550039a9744" providerId="Windows Live" clId="Web-{BB761AB7-5C6B-4991-B0F9-B92673BDD85D}" dt="2022-11-22T17:49:05.921" v="230"/>
          <ac:spMkLst>
            <pc:docMk/>
            <pc:sldMk cId="1315977231" sldId="272"/>
            <ac:spMk id="2" creationId="{D94A2CD4-732A-43E4-BCB9-CBA2055E0AC6}"/>
          </ac:spMkLst>
        </pc:spChg>
        <pc:spChg chg="del mod">
          <ac:chgData name="Jolly Joy Cabosor" userId="03541550039a9744" providerId="Windows Live" clId="Web-{BB761AB7-5C6B-4991-B0F9-B92673BDD85D}" dt="2022-11-22T17:43:51.849" v="217"/>
          <ac:spMkLst>
            <pc:docMk/>
            <pc:sldMk cId="1315977231" sldId="272"/>
            <ac:spMk id="3" creationId="{45FD0450-A909-4CD9-8912-96A19ACEB7CB}"/>
          </ac:spMkLst>
        </pc:spChg>
        <pc:spChg chg="del mod">
          <ac:chgData name="Jolly Joy Cabosor" userId="03541550039a9744" providerId="Windows Live" clId="Web-{BB761AB7-5C6B-4991-B0F9-B92673BDD85D}" dt="2022-11-22T17:35:29.818" v="120"/>
          <ac:spMkLst>
            <pc:docMk/>
            <pc:sldMk cId="1315977231" sldId="272"/>
            <ac:spMk id="5" creationId="{3555A49C-96F4-440D-B89E-A0AE94F70108}"/>
          </ac:spMkLst>
        </pc:spChg>
        <pc:spChg chg="mod ord">
          <ac:chgData name="Jolly Joy Cabosor" userId="03541550039a9744" providerId="Windows Live" clId="Web-{BB761AB7-5C6B-4991-B0F9-B92673BDD85D}" dt="2022-11-22T17:49:05.921" v="230"/>
          <ac:spMkLst>
            <pc:docMk/>
            <pc:sldMk cId="1315977231" sldId="272"/>
            <ac:spMk id="6" creationId="{F2A39FA3-9AE3-4689-A469-B7D2DFCCC2D9}"/>
          </ac:spMkLst>
        </pc:spChg>
        <pc:spChg chg="add del mod">
          <ac:chgData name="Jolly Joy Cabosor" userId="03541550039a9744" providerId="Windows Live" clId="Web-{BB761AB7-5C6B-4991-B0F9-B92673BDD85D}" dt="2022-11-22T17:45:24.540" v="220"/>
          <ac:spMkLst>
            <pc:docMk/>
            <pc:sldMk cId="1315977231" sldId="272"/>
            <ac:spMk id="7" creationId="{AAEA0BF0-765D-86E7-0769-AF2D7CBA8C7D}"/>
          </ac:spMkLst>
        </pc:spChg>
        <pc:spChg chg="add del">
          <ac:chgData name="Jolly Joy Cabosor" userId="03541550039a9744" providerId="Windows Live" clId="Web-{BB761AB7-5C6B-4991-B0F9-B92673BDD85D}" dt="2022-11-22T17:48:53.655" v="225"/>
          <ac:spMkLst>
            <pc:docMk/>
            <pc:sldMk cId="1315977231" sldId="272"/>
            <ac:spMk id="13" creationId="{5DCB5928-DC7D-4612-9922-441966E15627}"/>
          </ac:spMkLst>
        </pc:spChg>
        <pc:spChg chg="add del">
          <ac:chgData name="Jolly Joy Cabosor" userId="03541550039a9744" providerId="Windows Live" clId="Web-{BB761AB7-5C6B-4991-B0F9-B92673BDD85D}" dt="2022-11-22T17:48:53.655" v="225"/>
          <ac:spMkLst>
            <pc:docMk/>
            <pc:sldMk cId="1315977231" sldId="272"/>
            <ac:spMk id="15" creationId="{682C1161-1736-45EC-99B7-33F3CAE9D517}"/>
          </ac:spMkLst>
        </pc:spChg>
        <pc:spChg chg="add del">
          <ac:chgData name="Jolly Joy Cabosor" userId="03541550039a9744" providerId="Windows Live" clId="Web-{BB761AB7-5C6B-4991-B0F9-B92673BDD85D}" dt="2022-11-22T17:48:53.655" v="225"/>
          <ac:spMkLst>
            <pc:docMk/>
            <pc:sldMk cId="1315977231" sldId="272"/>
            <ac:spMk id="17" creationId="{84D4DDB8-B68F-45B0-9F62-C4279996F672}"/>
          </ac:spMkLst>
        </pc:spChg>
        <pc:spChg chg="add del">
          <ac:chgData name="Jolly Joy Cabosor" userId="03541550039a9744" providerId="Windows Live" clId="Web-{BB761AB7-5C6B-4991-B0F9-B92673BDD85D}" dt="2022-11-22T17:48:53.655" v="225"/>
          <ac:spMkLst>
            <pc:docMk/>
            <pc:sldMk cId="1315977231" sldId="272"/>
            <ac:spMk id="19" creationId="{AF2F604E-43BE-4DC3-B983-E071523364F8}"/>
          </ac:spMkLst>
        </pc:spChg>
        <pc:spChg chg="add del">
          <ac:chgData name="Jolly Joy Cabosor" userId="03541550039a9744" providerId="Windows Live" clId="Web-{BB761AB7-5C6B-4991-B0F9-B92673BDD85D}" dt="2022-11-22T17:49:02.531" v="227"/>
          <ac:spMkLst>
            <pc:docMk/>
            <pc:sldMk cId="1315977231" sldId="272"/>
            <ac:spMk id="20" creationId="{B81933D1-5615-42C7-9C0B-4EB7105CCE2D}"/>
          </ac:spMkLst>
        </pc:spChg>
        <pc:spChg chg="add del">
          <ac:chgData name="Jolly Joy Cabosor" userId="03541550039a9744" providerId="Windows Live" clId="Web-{BB761AB7-5C6B-4991-B0F9-B92673BDD85D}" dt="2022-11-22T17:48:53.655" v="225"/>
          <ac:spMkLst>
            <pc:docMk/>
            <pc:sldMk cId="1315977231" sldId="272"/>
            <ac:spMk id="21" creationId="{08C9B587-E65E-4B52-B37C-ABEBB6E87928}"/>
          </ac:spMkLst>
        </pc:spChg>
        <pc:spChg chg="add del">
          <ac:chgData name="Jolly Joy Cabosor" userId="03541550039a9744" providerId="Windows Live" clId="Web-{BB761AB7-5C6B-4991-B0F9-B92673BDD85D}" dt="2022-11-22T17:49:02.531" v="227"/>
          <ac:spMkLst>
            <pc:docMk/>
            <pc:sldMk cId="1315977231" sldId="272"/>
            <ac:spMk id="22" creationId="{19C9EAEA-39D0-4B0E-A0EB-51E7B26740B1}"/>
          </ac:spMkLst>
        </pc:spChg>
        <pc:spChg chg="add del">
          <ac:chgData name="Jolly Joy Cabosor" userId="03541550039a9744" providerId="Windows Live" clId="Web-{BB761AB7-5C6B-4991-B0F9-B92673BDD85D}" dt="2022-11-22T17:49:02.531" v="227"/>
          <ac:spMkLst>
            <pc:docMk/>
            <pc:sldMk cId="1315977231" sldId="272"/>
            <ac:spMk id="23" creationId="{47942995-B07F-4636-9A06-C6A104B260A8}"/>
          </ac:spMkLst>
        </pc:spChg>
        <pc:spChg chg="add del">
          <ac:chgData name="Jolly Joy Cabosor" userId="03541550039a9744" providerId="Windows Live" clId="Web-{BB761AB7-5C6B-4991-B0F9-B92673BDD85D}" dt="2022-11-22T17:49:05.906" v="229"/>
          <ac:spMkLst>
            <pc:docMk/>
            <pc:sldMk cId="1315977231" sldId="272"/>
            <ac:spMk id="25" creationId="{156C6AE5-3F8B-42AC-9EA4-1B686A11E93F}"/>
          </ac:spMkLst>
        </pc:spChg>
        <pc:spChg chg="add del">
          <ac:chgData name="Jolly Joy Cabosor" userId="03541550039a9744" providerId="Windows Live" clId="Web-{BB761AB7-5C6B-4991-B0F9-B92673BDD85D}" dt="2022-11-22T17:49:05.906" v="229"/>
          <ac:spMkLst>
            <pc:docMk/>
            <pc:sldMk cId="1315977231" sldId="272"/>
            <ac:spMk id="27" creationId="{2B577FF9-3543-4875-815D-3D87BD8A2002}"/>
          </ac:spMkLst>
        </pc:spChg>
        <pc:spChg chg="add del">
          <ac:chgData name="Jolly Joy Cabosor" userId="03541550039a9744" providerId="Windows Live" clId="Web-{BB761AB7-5C6B-4991-B0F9-B92673BDD85D}" dt="2022-11-22T17:49:05.906" v="229"/>
          <ac:spMkLst>
            <pc:docMk/>
            <pc:sldMk cId="1315977231" sldId="272"/>
            <ac:spMk id="28" creationId="{F5569EEC-E12F-4856-B407-02B2813A4AA5}"/>
          </ac:spMkLst>
        </pc:spChg>
        <pc:spChg chg="add del">
          <ac:chgData name="Jolly Joy Cabosor" userId="03541550039a9744" providerId="Windows Live" clId="Web-{BB761AB7-5C6B-4991-B0F9-B92673BDD85D}" dt="2022-11-22T17:49:05.906" v="229"/>
          <ac:spMkLst>
            <pc:docMk/>
            <pc:sldMk cId="1315977231" sldId="272"/>
            <ac:spMk id="29" creationId="{CF860788-3A6A-45A3-B3F1-06F159665603}"/>
          </ac:spMkLst>
        </pc:spChg>
        <pc:spChg chg="add del">
          <ac:chgData name="Jolly Joy Cabosor" userId="03541550039a9744" providerId="Windows Live" clId="Web-{BB761AB7-5C6B-4991-B0F9-B92673BDD85D}" dt="2022-11-22T17:49:05.906" v="229"/>
          <ac:spMkLst>
            <pc:docMk/>
            <pc:sldMk cId="1315977231" sldId="272"/>
            <ac:spMk id="30" creationId="{DF1E3393-B852-4883-B778-ED3525112942}"/>
          </ac:spMkLst>
        </pc:spChg>
        <pc:spChg chg="add del">
          <ac:chgData name="Jolly Joy Cabosor" userId="03541550039a9744" providerId="Windows Live" clId="Web-{BB761AB7-5C6B-4991-B0F9-B92673BDD85D}" dt="2022-11-22T17:49:05.906" v="229"/>
          <ac:spMkLst>
            <pc:docMk/>
            <pc:sldMk cId="1315977231" sldId="272"/>
            <ac:spMk id="31" creationId="{39853D09-4205-4CC7-83EB-288E886AC9E4}"/>
          </ac:spMkLst>
        </pc:spChg>
        <pc:spChg chg="add del">
          <ac:chgData name="Jolly Joy Cabosor" userId="03541550039a9744" providerId="Windows Live" clId="Web-{BB761AB7-5C6B-4991-B0F9-B92673BDD85D}" dt="2022-11-22T17:49:05.906" v="229"/>
          <ac:spMkLst>
            <pc:docMk/>
            <pc:sldMk cId="1315977231" sldId="272"/>
            <ac:spMk id="32" creationId="{0D040B79-3E73-4A31-840D-D6B9C9FDFC46}"/>
          </ac:spMkLst>
        </pc:spChg>
        <pc:spChg chg="add">
          <ac:chgData name="Jolly Joy Cabosor" userId="03541550039a9744" providerId="Windows Live" clId="Web-{BB761AB7-5C6B-4991-B0F9-B92673BDD85D}" dt="2022-11-22T17:49:05.921" v="230"/>
          <ac:spMkLst>
            <pc:docMk/>
            <pc:sldMk cId="1315977231" sldId="272"/>
            <ac:spMk id="42" creationId="{826B4A43-2A34-4B22-882C-D7552FA9C7DB}"/>
          </ac:spMkLst>
        </pc:spChg>
        <pc:spChg chg="add">
          <ac:chgData name="Jolly Joy Cabosor" userId="03541550039a9744" providerId="Windows Live" clId="Web-{BB761AB7-5C6B-4991-B0F9-B92673BDD85D}" dt="2022-11-22T17:49:05.921" v="230"/>
          <ac:spMkLst>
            <pc:docMk/>
            <pc:sldMk cId="1315977231" sldId="272"/>
            <ac:spMk id="43" creationId="{A5271697-90F1-4A23-8EF2-0179F2EAFACB}"/>
          </ac:spMkLst>
        </pc:spChg>
        <pc:spChg chg="add">
          <ac:chgData name="Jolly Joy Cabosor" userId="03541550039a9744" providerId="Windows Live" clId="Web-{BB761AB7-5C6B-4991-B0F9-B92673BDD85D}" dt="2022-11-22T17:49:05.921" v="230"/>
          <ac:spMkLst>
            <pc:docMk/>
            <pc:sldMk cId="1315977231" sldId="272"/>
            <ac:spMk id="44" creationId="{D9F5512A-48E1-4C07-B75E-3CCC517B6804}"/>
          </ac:spMkLst>
        </pc:spChg>
        <pc:spChg chg="add">
          <ac:chgData name="Jolly Joy Cabosor" userId="03541550039a9744" providerId="Windows Live" clId="Web-{BB761AB7-5C6B-4991-B0F9-B92673BDD85D}" dt="2022-11-22T17:49:05.921" v="230"/>
          <ac:spMkLst>
            <pc:docMk/>
            <pc:sldMk cId="1315977231" sldId="272"/>
            <ac:spMk id="45" creationId="{B429BAE5-B200-4FC0-BBC1-8D7C57D1D9F4}"/>
          </ac:spMkLst>
        </pc:spChg>
        <pc:grpChg chg="add del">
          <ac:chgData name="Jolly Joy Cabosor" userId="03541550039a9744" providerId="Windows Live" clId="Web-{BB761AB7-5C6B-4991-B0F9-B92673BDD85D}" dt="2022-11-22T17:49:02.531" v="227"/>
          <ac:grpSpMkLst>
            <pc:docMk/>
            <pc:sldMk cId="1315977231" sldId="272"/>
            <ac:grpSpMk id="24" creationId="{032D8612-31EB-44CF-A1D0-14FD4C705424}"/>
          </ac:grpSpMkLst>
        </pc:grpChg>
        <pc:grpChg chg="add">
          <ac:chgData name="Jolly Joy Cabosor" userId="03541550039a9744" providerId="Windows Live" clId="Web-{BB761AB7-5C6B-4991-B0F9-B92673BDD85D}" dt="2022-11-22T17:49:05.921" v="230"/>
          <ac:grpSpMkLst>
            <pc:docMk/>
            <pc:sldMk cId="1315977231" sldId="272"/>
            <ac:grpSpMk id="46" creationId="{A9644633-5AE1-44D6-8F5F-6376DDA130CD}"/>
          </ac:grpSpMkLst>
        </pc:grpChg>
        <pc:picChg chg="add mod modCrop">
          <ac:chgData name="Jolly Joy Cabosor" userId="03541550039a9744" providerId="Windows Live" clId="Web-{BB761AB7-5C6B-4991-B0F9-B92673BDD85D}" dt="2022-11-22T17:50:12.111" v="236" actId="1076"/>
          <ac:picMkLst>
            <pc:docMk/>
            <pc:sldMk cId="1315977231" sldId="272"/>
            <ac:picMk id="8" creationId="{1C036F0C-4AA1-0396-40D5-FC71E10148F7}"/>
          </ac:picMkLst>
        </pc:picChg>
      </pc:sldChg>
      <pc:sldChg chg="addSp delSp modSp add mod ord replId setBg setClrOvrMap">
        <pc:chgData name="Jolly Joy Cabosor" userId="03541550039a9744" providerId="Windows Live" clId="Web-{BB761AB7-5C6B-4991-B0F9-B92673BDD85D}" dt="2022-11-23T14:55:20.690" v="588"/>
        <pc:sldMkLst>
          <pc:docMk/>
          <pc:sldMk cId="1166043574" sldId="273"/>
        </pc:sldMkLst>
        <pc:spChg chg="mod">
          <ac:chgData name="Jolly Joy Cabosor" userId="03541550039a9744" providerId="Windows Live" clId="Web-{BB761AB7-5C6B-4991-B0F9-B92673BDD85D}" dt="2022-11-22T17:56:40.435" v="290" actId="20577"/>
          <ac:spMkLst>
            <pc:docMk/>
            <pc:sldMk cId="1166043574" sldId="273"/>
            <ac:spMk id="2" creationId="{B1FE5F11-B7B9-4B80-8C6A-A8A7A7190B77}"/>
          </ac:spMkLst>
        </pc:spChg>
        <pc:spChg chg="mod">
          <ac:chgData name="Jolly Joy Cabosor" userId="03541550039a9744" providerId="Windows Live" clId="Web-{BB761AB7-5C6B-4991-B0F9-B92673BDD85D}" dt="2022-11-23T14:55:20.690" v="588"/>
          <ac:spMkLst>
            <pc:docMk/>
            <pc:sldMk cId="1166043574" sldId="273"/>
            <ac:spMk id="3" creationId="{DA8AFAA9-633A-475C-B8ED-840A34F7294D}"/>
          </ac:spMkLst>
        </pc:spChg>
        <pc:spChg chg="mod">
          <ac:chgData name="Jolly Joy Cabosor" userId="03541550039a9744" providerId="Windows Live" clId="Web-{BB761AB7-5C6B-4991-B0F9-B92673BDD85D}" dt="2022-11-22T17:55:24.917" v="271" actId="1076"/>
          <ac:spMkLst>
            <pc:docMk/>
            <pc:sldMk cId="1166043574" sldId="273"/>
            <ac:spMk id="5" creationId="{D1FBACC1-1A53-3215-7A03-28D7CA026BDC}"/>
          </ac:spMkLst>
        </pc:spChg>
        <pc:spChg chg="add del">
          <ac:chgData name="Jolly Joy Cabosor" userId="03541550039a9744" providerId="Windows Live" clId="Web-{BB761AB7-5C6B-4991-B0F9-B92673BDD85D}" dt="2022-11-22T17:54:34.385" v="257"/>
          <ac:spMkLst>
            <pc:docMk/>
            <pc:sldMk cId="1166043574" sldId="273"/>
            <ac:spMk id="10" creationId="{D8515DC8-3701-44EB-999C-D5402B90C956}"/>
          </ac:spMkLst>
        </pc:spChg>
        <pc:spChg chg="add del">
          <ac:chgData name="Jolly Joy Cabosor" userId="03541550039a9744" providerId="Windows Live" clId="Web-{BB761AB7-5C6B-4991-B0F9-B92673BDD85D}" dt="2022-11-22T17:54:39.682" v="259"/>
          <ac:spMkLst>
            <pc:docMk/>
            <pc:sldMk cId="1166043574" sldId="273"/>
            <ac:spMk id="12" creationId="{4C1936B8-2FFB-4F78-8388-B8C282B8A5BC}"/>
          </ac:spMkLst>
        </pc:spChg>
        <pc:spChg chg="add del">
          <ac:chgData name="Jolly Joy Cabosor" userId="03541550039a9744" providerId="Windows Live" clId="Web-{BB761AB7-5C6B-4991-B0F9-B92673BDD85D}" dt="2022-11-22T17:54:39.682" v="259"/>
          <ac:spMkLst>
            <pc:docMk/>
            <pc:sldMk cId="1166043574" sldId="273"/>
            <ac:spMk id="13" creationId="{19C052EA-05E2-403D-965E-52D1BFFA24DF}"/>
          </ac:spMkLst>
        </pc:spChg>
        <pc:spChg chg="add">
          <ac:chgData name="Jolly Joy Cabosor" userId="03541550039a9744" providerId="Windows Live" clId="Web-{BB761AB7-5C6B-4991-B0F9-B92673BDD85D}" dt="2022-11-22T17:54:42.979" v="262"/>
          <ac:spMkLst>
            <pc:docMk/>
            <pc:sldMk cId="1166043574" sldId="273"/>
            <ac:spMk id="14" creationId="{3CF62545-93A0-4FD5-9B48-48DCA794CBA1}"/>
          </ac:spMkLst>
        </pc:spChg>
        <pc:spChg chg="add del">
          <ac:chgData name="Jolly Joy Cabosor" userId="03541550039a9744" providerId="Windows Live" clId="Web-{BB761AB7-5C6B-4991-B0F9-B92673BDD85D}" dt="2022-11-22T17:54:42.963" v="261"/>
          <ac:spMkLst>
            <pc:docMk/>
            <pc:sldMk cId="1166043574" sldId="273"/>
            <ac:spMk id="15" creationId="{4FFBEE45-F140-49D5-85EA-C78C24340B23}"/>
          </ac:spMkLst>
        </pc:spChg>
        <pc:spChg chg="add">
          <ac:chgData name="Jolly Joy Cabosor" userId="03541550039a9744" providerId="Windows Live" clId="Web-{BB761AB7-5C6B-4991-B0F9-B92673BDD85D}" dt="2022-11-22T17:54:42.979" v="262"/>
          <ac:spMkLst>
            <pc:docMk/>
            <pc:sldMk cId="1166043574" sldId="273"/>
            <ac:spMk id="17" creationId="{FEF085B8-A2C0-4A6F-B663-CCC56F3CD373}"/>
          </ac:spMkLst>
        </pc:spChg>
        <pc:spChg chg="add">
          <ac:chgData name="Jolly Joy Cabosor" userId="03541550039a9744" providerId="Windows Live" clId="Web-{BB761AB7-5C6B-4991-B0F9-B92673BDD85D}" dt="2022-11-22T17:54:42.979" v="262"/>
          <ac:spMkLst>
            <pc:docMk/>
            <pc:sldMk cId="1166043574" sldId="273"/>
            <ac:spMk id="18" creationId="{2658F6D6-96E0-421A-96D6-3DF404008543}"/>
          </ac:spMkLst>
        </pc:spChg>
      </pc:sldChg>
      <pc:sldChg chg="addSp delSp modSp add ord replId">
        <pc:chgData name="Jolly Joy Cabosor" userId="03541550039a9744" providerId="Windows Live" clId="Web-{BB761AB7-5C6B-4991-B0F9-B92673BDD85D}" dt="2022-11-22T18:03:03.244" v="368" actId="20577"/>
        <pc:sldMkLst>
          <pc:docMk/>
          <pc:sldMk cId="1912366290" sldId="274"/>
        </pc:sldMkLst>
        <pc:spChg chg="mod">
          <ac:chgData name="Jolly Joy Cabosor" userId="03541550039a9744" providerId="Windows Live" clId="Web-{BB761AB7-5C6B-4991-B0F9-B92673BDD85D}" dt="2022-11-22T17:57:44.750" v="310" actId="20577"/>
          <ac:spMkLst>
            <pc:docMk/>
            <pc:sldMk cId="1912366290" sldId="274"/>
            <ac:spMk id="2" creationId="{09140014-73D5-419B-8867-972BB18D52D4}"/>
          </ac:spMkLst>
        </pc:spChg>
        <pc:spChg chg="del">
          <ac:chgData name="Jolly Joy Cabosor" userId="03541550039a9744" providerId="Windows Live" clId="Web-{BB761AB7-5C6B-4991-B0F9-B92673BDD85D}" dt="2022-11-22T18:02:56.416" v="366"/>
          <ac:spMkLst>
            <pc:docMk/>
            <pc:sldMk cId="1912366290" sldId="274"/>
            <ac:spMk id="8" creationId="{905F172A-5D5D-43CD-A187-DA0D303F4144}"/>
          </ac:spMkLst>
        </pc:spChg>
        <pc:spChg chg="add mod">
          <ac:chgData name="Jolly Joy Cabosor" userId="03541550039a9744" providerId="Windows Live" clId="Web-{BB761AB7-5C6B-4991-B0F9-B92673BDD85D}" dt="2022-11-22T18:03:03.244" v="368" actId="20577"/>
          <ac:spMkLst>
            <pc:docMk/>
            <pc:sldMk cId="1912366290" sldId="274"/>
            <ac:spMk id="10" creationId="{11CAEA1F-205A-9831-3524-D8AD3DD37F39}"/>
          </ac:spMkLst>
        </pc:spChg>
      </pc:sldChg>
      <pc:sldChg chg="addSp delSp modSp add mod ord replId setBg setClrOvrMap">
        <pc:chgData name="Jolly Joy Cabosor" userId="03541550039a9744" providerId="Windows Live" clId="Web-{BB761AB7-5C6B-4991-B0F9-B92673BDD85D}" dt="2022-11-22T18:02:18.446" v="365"/>
        <pc:sldMkLst>
          <pc:docMk/>
          <pc:sldMk cId="121759677" sldId="275"/>
        </pc:sldMkLst>
        <pc:spChg chg="mod">
          <ac:chgData name="Jolly Joy Cabosor" userId="03541550039a9744" providerId="Windows Live" clId="Web-{BB761AB7-5C6B-4991-B0F9-B92673BDD85D}" dt="2022-11-22T18:02:18.446" v="365"/>
          <ac:spMkLst>
            <pc:docMk/>
            <pc:sldMk cId="121759677" sldId="275"/>
            <ac:spMk id="2" creationId="{B1FE5F11-B7B9-4B80-8C6A-A8A7A7190B77}"/>
          </ac:spMkLst>
        </pc:spChg>
        <pc:spChg chg="mod">
          <ac:chgData name="Jolly Joy Cabosor" userId="03541550039a9744" providerId="Windows Live" clId="Web-{BB761AB7-5C6B-4991-B0F9-B92673BDD85D}" dt="2022-11-22T18:02:18.446" v="365"/>
          <ac:spMkLst>
            <pc:docMk/>
            <pc:sldMk cId="121759677" sldId="275"/>
            <ac:spMk id="3" creationId="{DA8AFAA9-633A-475C-B8ED-840A34F7294D}"/>
          </ac:spMkLst>
        </pc:spChg>
        <pc:spChg chg="mod">
          <ac:chgData name="Jolly Joy Cabosor" userId="03541550039a9744" providerId="Windows Live" clId="Web-{BB761AB7-5C6B-4991-B0F9-B92673BDD85D}" dt="2022-11-22T18:02:18.446" v="365"/>
          <ac:spMkLst>
            <pc:docMk/>
            <pc:sldMk cId="121759677" sldId="275"/>
            <ac:spMk id="5" creationId="{D1FBACC1-1A53-3215-7A03-28D7CA026BDC}"/>
          </ac:spMkLst>
        </pc:spChg>
        <pc:spChg chg="add del">
          <ac:chgData name="Jolly Joy Cabosor" userId="03541550039a9744" providerId="Windows Live" clId="Web-{BB761AB7-5C6B-4991-B0F9-B92673BDD85D}" dt="2022-11-22T18:01:59.945" v="363"/>
          <ac:spMkLst>
            <pc:docMk/>
            <pc:sldMk cId="121759677" sldId="275"/>
            <ac:spMk id="10" creationId="{1E214AA7-F028-4A0D-8698-61AEC754D1BC}"/>
          </ac:spMkLst>
        </pc:spChg>
        <pc:spChg chg="add del">
          <ac:chgData name="Jolly Joy Cabosor" userId="03541550039a9744" providerId="Windows Live" clId="Web-{BB761AB7-5C6B-4991-B0F9-B92673BDD85D}" dt="2022-11-22T18:02:18.446" v="365"/>
          <ac:spMkLst>
            <pc:docMk/>
            <pc:sldMk cId="121759677" sldId="275"/>
            <ac:spMk id="14" creationId="{8045BF01-625E-4022-91E5-488DB3FCB734}"/>
          </ac:spMkLst>
        </pc:spChg>
        <pc:spChg chg="add del">
          <ac:chgData name="Jolly Joy Cabosor" userId="03541550039a9744" providerId="Windows Live" clId="Web-{BB761AB7-5C6B-4991-B0F9-B92673BDD85D}" dt="2022-11-22T18:02:18.446" v="365"/>
          <ac:spMkLst>
            <pc:docMk/>
            <pc:sldMk cId="121759677" sldId="275"/>
            <ac:spMk id="15" creationId="{0E442549-290E-4B7E-892E-F2DB911DD205}"/>
          </ac:spMkLst>
        </pc:spChg>
        <pc:cxnChg chg="add del">
          <ac:chgData name="Jolly Joy Cabosor" userId="03541550039a9744" providerId="Windows Live" clId="Web-{BB761AB7-5C6B-4991-B0F9-B92673BDD85D}" dt="2022-11-22T18:01:59.945" v="363"/>
          <ac:cxnSpMkLst>
            <pc:docMk/>
            <pc:sldMk cId="121759677" sldId="275"/>
            <ac:cxnSpMk id="12" creationId="{D6206FDC-2777-4D7F-AF9C-73413DA664C9}"/>
          </ac:cxnSpMkLst>
        </pc:cxnChg>
      </pc:sldChg>
    </pc:docChg>
  </pc:docChgLst>
  <pc:docChgLst>
    <pc:chgData name="Jolly Joy Cabosor" userId="03541550039a9744" providerId="Windows Live" clId="Web-{5CBE2D25-95C4-4DAA-A176-294B28784676}"/>
    <pc:docChg chg="modSld">
      <pc:chgData name="Jolly Joy Cabosor" userId="03541550039a9744" providerId="Windows Live" clId="Web-{5CBE2D25-95C4-4DAA-A176-294B28784676}" dt="2022-11-23T15:50:14.969" v="11" actId="20577"/>
      <pc:docMkLst>
        <pc:docMk/>
      </pc:docMkLst>
      <pc:sldChg chg="modSp">
        <pc:chgData name="Jolly Joy Cabosor" userId="03541550039a9744" providerId="Windows Live" clId="Web-{5CBE2D25-95C4-4DAA-A176-294B28784676}" dt="2022-11-23T15:50:14.969" v="11" actId="20577"/>
        <pc:sldMkLst>
          <pc:docMk/>
          <pc:sldMk cId="3571516367" sldId="258"/>
        </pc:sldMkLst>
        <pc:spChg chg="mod">
          <ac:chgData name="Jolly Joy Cabosor" userId="03541550039a9744" providerId="Windows Live" clId="Web-{5CBE2D25-95C4-4DAA-A176-294B28784676}" dt="2022-11-23T15:50:14.969" v="11" actId="20577"/>
          <ac:spMkLst>
            <pc:docMk/>
            <pc:sldMk cId="3571516367" sldId="258"/>
            <ac:spMk id="3" creationId="{9D5232F9-FD00-464A-9F17-619C91AEF8F3}"/>
          </ac:spMkLst>
        </pc:spChg>
      </pc:sldChg>
    </pc:docChg>
  </pc:docChgLst>
  <pc:docChgLst>
    <pc:chgData name="Jolly Joy Cabosor" userId="03541550039a9744" providerId="Windows Live" clId="Web-{6BA5F4F8-F381-4B44-97E4-1D191FBA2AD4}"/>
    <pc:docChg chg="modSld">
      <pc:chgData name="Jolly Joy Cabosor" userId="03541550039a9744" providerId="Windows Live" clId="Web-{6BA5F4F8-F381-4B44-97E4-1D191FBA2AD4}" dt="2022-11-22T14:54:15.474" v="10" actId="20577"/>
      <pc:docMkLst>
        <pc:docMk/>
      </pc:docMkLst>
      <pc:sldChg chg="modSp">
        <pc:chgData name="Jolly Joy Cabosor" userId="03541550039a9744" providerId="Windows Live" clId="Web-{6BA5F4F8-F381-4B44-97E4-1D191FBA2AD4}" dt="2022-11-22T14:54:15.474" v="10" actId="20577"/>
        <pc:sldMkLst>
          <pc:docMk/>
          <pc:sldMk cId="2586058810" sldId="256"/>
        </pc:sldMkLst>
        <pc:spChg chg="mod">
          <ac:chgData name="Jolly Joy Cabosor" userId="03541550039a9744" providerId="Windows Live" clId="Web-{6BA5F4F8-F381-4B44-97E4-1D191FBA2AD4}" dt="2022-11-22T14:50:06.016" v="3"/>
          <ac:spMkLst>
            <pc:docMk/>
            <pc:sldMk cId="2586058810" sldId="256"/>
            <ac:spMk id="2" creationId="{CFE75451-6A4B-484B-9ED1-353CCE25B0F4}"/>
          </ac:spMkLst>
        </pc:spChg>
        <pc:spChg chg="mod">
          <ac:chgData name="Jolly Joy Cabosor" userId="03541550039a9744" providerId="Windows Live" clId="Web-{6BA5F4F8-F381-4B44-97E4-1D191FBA2AD4}" dt="2022-11-22T14:54:15.474" v="10" actId="20577"/>
          <ac:spMkLst>
            <pc:docMk/>
            <pc:sldMk cId="2586058810" sldId="256"/>
            <ac:spMk id="3" creationId="{0236A1B4-B8D1-4A72-8E20-0703F54BF1FE}"/>
          </ac:spMkLst>
        </pc:spChg>
      </pc:sldChg>
    </pc:docChg>
  </pc:docChgLst>
  <pc:docChgLst>
    <pc:chgData name="Jolly Joy Cabosor" userId="03541550039a9744" providerId="Windows Live" clId="Web-{A057BDBC-BD3C-4B7C-91ED-30A56F87EC51}"/>
    <pc:docChg chg="modSld">
      <pc:chgData name="Jolly Joy Cabosor" userId="03541550039a9744" providerId="Windows Live" clId="Web-{A057BDBC-BD3C-4B7C-91ED-30A56F87EC51}" dt="2022-11-23T15:54:33.800" v="1" actId="20577"/>
      <pc:docMkLst>
        <pc:docMk/>
      </pc:docMkLst>
      <pc:sldChg chg="modSp">
        <pc:chgData name="Jolly Joy Cabosor" userId="03541550039a9744" providerId="Windows Live" clId="Web-{A057BDBC-BD3C-4B7C-91ED-30A56F87EC51}" dt="2022-11-23T15:54:33.800" v="1" actId="20577"/>
        <pc:sldMkLst>
          <pc:docMk/>
          <pc:sldMk cId="1663780162" sldId="260"/>
        </pc:sldMkLst>
        <pc:spChg chg="mod">
          <ac:chgData name="Jolly Joy Cabosor" userId="03541550039a9744" providerId="Windows Live" clId="Web-{A057BDBC-BD3C-4B7C-91ED-30A56F87EC51}" dt="2022-11-23T15:54:33.800" v="1" actId="20577"/>
          <ac:spMkLst>
            <pc:docMk/>
            <pc:sldMk cId="1663780162" sldId="260"/>
            <ac:spMk id="2" creationId="{09140014-73D5-419B-8867-972BB18D52D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11/24/2022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5361" y="3112124"/>
            <a:ext cx="5272450" cy="2459295"/>
          </a:xfrm>
        </p:spPr>
        <p:txBody>
          <a:bodyPr/>
          <a:lstStyle/>
          <a:p>
            <a:pPr algn="r"/>
            <a:r>
              <a:rPr lang="en-US" dirty="0">
                <a:ea typeface="+mj-lt"/>
                <a:cs typeface="+mj-lt"/>
              </a:rPr>
              <a:t>Arduino Home Automation System: Controlling Indoor and Outdoor Illumination through Mobile-To-Bluetooth Module App Connection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dirty="0"/>
              <a:t>Group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239034"/>
            <a:ext cx="8421688" cy="1325563"/>
          </a:xfrm>
        </p:spPr>
        <p:txBody>
          <a:bodyPr/>
          <a:lstStyle/>
          <a:p>
            <a:r>
              <a:rPr lang="en-US"/>
              <a:t>Design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AD8B9-3719-4696-A80F-16A618C5D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890079"/>
            <a:ext cx="7891538" cy="823912"/>
          </a:xfrm>
        </p:spPr>
        <p:txBody>
          <a:bodyPr/>
          <a:lstStyle/>
          <a:p>
            <a:r>
              <a:rPr lang="en-US"/>
              <a:t>ARDUINO SYSTEM ALGORITHM: ENTRANCE LIGHT &amp; ONL PHOTORESISTOR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1CAEA1F-205A-9831-3524-D8AD3DD37F39}"/>
              </a:ext>
            </a:extLst>
          </p:cNvPr>
          <p:cNvSpPr txBox="1">
            <a:spLocks/>
          </p:cNvSpPr>
          <p:nvPr/>
        </p:nvSpPr>
        <p:spPr>
          <a:xfrm>
            <a:off x="1320800" y="6356351"/>
            <a:ext cx="8249355" cy="365124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00" cap="all" dirty="0">
                <a:ea typeface="+mn-lt"/>
                <a:cs typeface="+mn-lt"/>
              </a:rPr>
              <a:t>ARDUINO HOME AUTOMATION SYSTEM: CONTROLLING INDOOR AND OUTDOOR ILLUMINATION THROUGH MOBILE-TO-BLUETOOTH MODULE APP CONNECTION</a:t>
            </a:r>
            <a:endParaRPr lang="en-US" sz="900">
              <a:ea typeface="+mn-lt"/>
              <a:cs typeface="+mn-lt"/>
            </a:endParaRPr>
          </a:p>
          <a:p>
            <a:endParaRPr lang="en-US" dirty="0"/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39F90D51-0667-DB89-9F6D-5E5D3E13B1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929337" y="1717940"/>
            <a:ext cx="7888167" cy="4477390"/>
          </a:xfrm>
        </p:spPr>
      </p:pic>
    </p:spTree>
    <p:extLst>
      <p:ext uri="{BB962C8B-B14F-4D97-AF65-F5344CB8AC3E}">
        <p14:creationId xmlns:p14="http://schemas.microsoft.com/office/powerpoint/2010/main" val="1625975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User manual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6526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Application | Bluetooth Connection | Steps and procedures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BACC1-1A53-3215-7A03-28D7CA026BDC}"/>
              </a:ext>
            </a:extLst>
          </p:cNvPr>
          <p:cNvSpPr txBox="1">
            <a:spLocks/>
          </p:cNvSpPr>
          <p:nvPr/>
        </p:nvSpPr>
        <p:spPr>
          <a:xfrm>
            <a:off x="1320800" y="6356351"/>
            <a:ext cx="8249355" cy="365124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00" cap="all" dirty="0">
                <a:solidFill>
                  <a:schemeClr val="bg1"/>
                </a:solidFill>
                <a:ea typeface="+mn-lt"/>
                <a:cs typeface="+mn-lt"/>
              </a:rPr>
              <a:t>ARDUINO HOME AUTOMATION SYSTEM: CONTROLLING INDOOR AND OUTDOOR ILLUMINATION THROUGH MOBILE-TO-BLUETOOTH MODULE APP CONNECTION</a:t>
            </a:r>
            <a:endParaRPr lang="en-US" sz="90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59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/>
          <a:lstStyle/>
          <a:p>
            <a:r>
              <a:rPr lang="en-US"/>
              <a:t>tutorials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AD8B9-3719-4696-A80F-16A618C5D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381825"/>
            <a:ext cx="3924300" cy="823912"/>
          </a:xfrm>
        </p:spPr>
        <p:txBody>
          <a:bodyPr/>
          <a:lstStyle/>
          <a:p>
            <a:pPr marL="342900" indent="-342900">
              <a:buFont typeface="Wingdings" panose="020B0604020202020204" pitchFamily="34" charset="0"/>
              <a:buChar char="q"/>
            </a:pPr>
            <a:r>
              <a:rPr lang="en-US" sz="1600">
                <a:ea typeface="+mj-lt"/>
                <a:cs typeface="+mj-lt"/>
              </a:rPr>
              <a:t>HOW TO </a:t>
            </a:r>
            <a:r>
              <a:rPr lang="en-US" sz="1600" dirty="0">
                <a:ea typeface="+mj-lt"/>
                <a:cs typeface="+mj-lt"/>
              </a:rPr>
              <a:t>CONNECT</a:t>
            </a:r>
            <a:r>
              <a:rPr lang="en-US" sz="1600">
                <a:ea typeface="+mj-lt"/>
                <a:cs typeface="+mj-lt"/>
              </a:rPr>
              <a:t> WITH HC-05 BLUETOOTH MODULE </a:t>
            </a:r>
            <a:endParaRPr lang="en-US" sz="160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CDEC5F-B8EE-4BC1-843F-13135E6E7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36951" y="3299047"/>
            <a:ext cx="3943627" cy="823912"/>
          </a:xfrm>
        </p:spPr>
        <p:txBody>
          <a:bodyPr/>
          <a:lstStyle/>
          <a:p>
            <a:pPr marL="342900" indent="-342900">
              <a:buFont typeface="Wingdings" panose="020B0604020202020204" pitchFamily="34" charset="0"/>
              <a:buChar char="q"/>
            </a:pPr>
            <a:r>
              <a:rPr lang="en-US" sz="1600">
                <a:ea typeface="+mj-lt"/>
                <a:cs typeface="+mj-lt"/>
              </a:rPr>
              <a:t>HOW TO TOGGLE INDOOR LIGHTS ON/OFF </a:t>
            </a:r>
            <a:endParaRPr lang="en-US" sz="160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B5FE9DB-4AD1-D455-2863-AAFBA80882DC}"/>
              </a:ext>
            </a:extLst>
          </p:cNvPr>
          <p:cNvSpPr txBox="1">
            <a:spLocks/>
          </p:cNvSpPr>
          <p:nvPr/>
        </p:nvSpPr>
        <p:spPr>
          <a:xfrm>
            <a:off x="1320800" y="6356351"/>
            <a:ext cx="8249355" cy="365124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00" cap="all" dirty="0">
                <a:ea typeface="+mn-lt"/>
                <a:cs typeface="+mn-lt"/>
              </a:rPr>
              <a:t>ARDUINO HOME AUTOMATION SYSTEM: CONTROLLING INDOOR AND OUTDOOR ILLUMINATION THROUGH MOBILE-TO-BLUETOOTH MODULE APP CONNECTION</a:t>
            </a:r>
            <a:endParaRPr lang="en-US" sz="900">
              <a:ea typeface="+mn-lt"/>
              <a:cs typeface="+mn-lt"/>
            </a:endParaRPr>
          </a:p>
          <a:p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28B71CC-731F-F5E8-9FDC-1DC1E0468B0A}"/>
              </a:ext>
            </a:extLst>
          </p:cNvPr>
          <p:cNvSpPr txBox="1">
            <a:spLocks/>
          </p:cNvSpPr>
          <p:nvPr/>
        </p:nvSpPr>
        <p:spPr>
          <a:xfrm>
            <a:off x="2934129" y="4213447"/>
            <a:ext cx="394362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20B0604020202020204" pitchFamily="34" charset="0"/>
              <a:buChar char="q"/>
            </a:pPr>
            <a:r>
              <a:rPr lang="en-US" sz="1600">
                <a:ea typeface="+mj-lt"/>
                <a:cs typeface="+mj-lt"/>
              </a:rPr>
              <a:t>HOW TO TOGGLE OUTDOOR NIGHT LIGHTS SETTINGS </a:t>
            </a:r>
            <a:endParaRPr lang="en-US" sz="160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CF02839-6B9F-570A-E0A5-C8FBBF0FAE43}"/>
              </a:ext>
            </a:extLst>
          </p:cNvPr>
          <p:cNvSpPr txBox="1">
            <a:spLocks/>
          </p:cNvSpPr>
          <p:nvPr/>
        </p:nvSpPr>
        <p:spPr>
          <a:xfrm>
            <a:off x="7421463" y="2477780"/>
            <a:ext cx="394362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20B0604020202020204" pitchFamily="34" charset="0"/>
              <a:buChar char="q"/>
            </a:pPr>
            <a:r>
              <a:rPr lang="en-US" sz="1600">
                <a:ea typeface="+mj-lt"/>
                <a:cs typeface="+mj-lt"/>
              </a:rPr>
              <a:t>HOW TO USE UNIVERSAL COMMAND: TURN OFF ALL LIGHTS </a:t>
            </a:r>
            <a:endParaRPr lang="en-US" sz="160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81713BB-E9E5-9EE8-F7A6-4DE92BFCDE5E}"/>
              </a:ext>
            </a:extLst>
          </p:cNvPr>
          <p:cNvSpPr txBox="1">
            <a:spLocks/>
          </p:cNvSpPr>
          <p:nvPr/>
        </p:nvSpPr>
        <p:spPr>
          <a:xfrm>
            <a:off x="7418212" y="3296226"/>
            <a:ext cx="3924300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20B0604020202020204" pitchFamily="34" charset="0"/>
              <a:buChar char="q"/>
            </a:pPr>
            <a:r>
              <a:rPr lang="en-US" sz="1600">
                <a:ea typeface="+mj-lt"/>
                <a:cs typeface="+mj-lt"/>
              </a:rPr>
              <a:t>HOW TO CONNECT WITH HC-05 BLUETOOTH MODULE 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Rectangle 69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7737" y="1384296"/>
            <a:ext cx="460534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OUTPUT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920F829A-F662-2268-4543-FD88D60588B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3874" y="1212664"/>
            <a:ext cx="5917401" cy="4432671"/>
          </a:xfrm>
          <a:prstGeom prst="rect">
            <a:avLst/>
          </a:prstGeom>
        </p:spPr>
      </p:pic>
      <p:sp>
        <p:nvSpPr>
          <p:cNvPr id="183" name="Rectangle 71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977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19732" y="6356350"/>
            <a:ext cx="6731479" cy="3795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kern="1200" cap="all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ARDUINO HOME AUTOMATION SYSTEM: CONTROLLING INDOOR AND OUTDOOR ILLUMINATION THROUGH MOBILE-TO-BLUETOOTH MODULE APP CONNECTION</a:t>
            </a:r>
            <a:endParaRPr lang="en-US" sz="700" kern="12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700" kern="12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20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" name="Rectangle 73">
            <a:extLst>
              <a:ext uri="{FF2B5EF4-FFF2-40B4-BE49-F238E27FC236}">
                <a16:creationId xmlns:a16="http://schemas.microsoft.com/office/drawing/2014/main" id="{EF36B2BE-65F4-46E3-AFDD-A9AE9E885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55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494EC575-53CC-3896-93C8-E554F2F9EE6C}"/>
              </a:ext>
            </a:extLst>
          </p:cNvPr>
          <p:cNvSpPr txBox="1">
            <a:spLocks/>
          </p:cNvSpPr>
          <p:nvPr/>
        </p:nvSpPr>
        <p:spPr>
          <a:xfrm>
            <a:off x="1320800" y="6356351"/>
            <a:ext cx="8249355" cy="365124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00" cap="all" dirty="0">
                <a:ea typeface="+mn-lt"/>
                <a:cs typeface="+mn-lt"/>
              </a:rPr>
              <a:t>ARDUINO HOME AUTOMATION SYSTEM: CONTROLLING INDOOR AND OUTDOOR ILLUMINATION THROUGH MOBILE-TO-BLUETOOTH MODULE APP CONNECTION</a:t>
            </a:r>
            <a:endParaRPr lang="en-US" sz="900">
              <a:ea typeface="+mn-lt"/>
              <a:cs typeface="+mn-lt"/>
            </a:endParaRPr>
          </a:p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0DC9441-F197-528D-A0C9-A9386EB5C6F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667660" y="2776936"/>
            <a:ext cx="6281236" cy="823912"/>
          </a:xfrm>
        </p:spPr>
        <p:txBody>
          <a:bodyPr/>
          <a:lstStyle/>
          <a:p>
            <a:r>
              <a:rPr lang="en-US"/>
              <a:t>VIDEO PRESENTATION </a:t>
            </a:r>
          </a:p>
        </p:txBody>
      </p:sp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11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13">
            <a:extLst>
              <a:ext uri="{FF2B5EF4-FFF2-40B4-BE49-F238E27FC236}">
                <a16:creationId xmlns:a16="http://schemas.microsoft.com/office/drawing/2014/main" id="{6816D899-5807-48DD-AFE8-CB54DE05F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2" name="Picture 15">
            <a:extLst>
              <a:ext uri="{FF2B5EF4-FFF2-40B4-BE49-F238E27FC236}">
                <a16:creationId xmlns:a16="http://schemas.microsoft.com/office/drawing/2014/main" id="{7D7446A5-5755-4786-AB96-2F6093647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63" name="Rectangle 17">
            <a:extLst>
              <a:ext uri="{FF2B5EF4-FFF2-40B4-BE49-F238E27FC236}">
                <a16:creationId xmlns:a16="http://schemas.microsoft.com/office/drawing/2014/main" id="{48D56BC1-95D7-49E8-9614-B65997844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19">
            <a:extLst>
              <a:ext uri="{FF2B5EF4-FFF2-40B4-BE49-F238E27FC236}">
                <a16:creationId xmlns:a16="http://schemas.microsoft.com/office/drawing/2014/main" id="{1351CE30-8B3C-4193-9366-0C0D7A1E86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38906"/>
            <a:ext cx="10981990" cy="3171424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81" y="2098071"/>
            <a:ext cx="3795844" cy="26646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608" y="18288"/>
            <a:ext cx="475488" cy="4754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A49DFD55-3C28-40EF-9E31-A92D2E4017FF}" type="slidenum">
              <a:rPr lang="en-US" sz="800">
                <a:solidFill>
                  <a:schemeClr val="tx1">
                    <a:alpha val="70000"/>
                  </a:schemeClr>
                </a:solidFill>
              </a:rPr>
              <a:pPr algn="ctr">
                <a:spcAft>
                  <a:spcPts val="600"/>
                </a:spcAft>
              </a:pPr>
              <a:t>15</a:t>
            </a:fld>
            <a:endParaRPr lang="en-US" sz="80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6553" y="2098070"/>
            <a:ext cx="5578684" cy="26646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Jolly Joy A. </a:t>
            </a:r>
            <a:r>
              <a:rPr lang="en-US" sz="1800" dirty="0" err="1">
                <a:solidFill>
                  <a:schemeClr val="tx1"/>
                </a:solidFill>
              </a:rPr>
              <a:t>Cabosor</a:t>
            </a:r>
            <a:br>
              <a:rPr lang="en-US" sz="1800" dirty="0"/>
            </a:br>
            <a:r>
              <a:rPr lang="en-US" sz="1800" dirty="0">
                <a:solidFill>
                  <a:schemeClr val="tx1"/>
                </a:solidFill>
              </a:rPr>
              <a:t>cabosorjollyjoy@gmail.com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br>
              <a:rPr lang="en-US" sz="1800" dirty="0"/>
            </a:br>
            <a:r>
              <a:rPr lang="en-US" sz="1800" dirty="0">
                <a:solidFill>
                  <a:schemeClr val="tx1"/>
                </a:solidFill>
              </a:rPr>
              <a:t>Raevon Thaddeus Bernardo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bernardoraevon@gmail.com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Reporter</a:t>
            </a:r>
            <a:r>
              <a:rPr lang="en-US" sz="1800" dirty="0">
                <a:solidFill>
                  <a:schemeClr val="tx1"/>
                </a:solidFill>
              </a:rPr>
              <a:t> | group 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2EDBD65-EF40-A3D9-115D-95921FD8F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269029" y="3246438"/>
            <a:ext cx="34747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" kern="1200" cap="all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ARDUINO HOME AUTOMATION SYSTEM: CONTROLLING INDOOR AND OUTDOOR ILLUMINATION THROUGH MOBILE-TO-BLUETOOTH MODULE APP CONNECTION</a:t>
            </a:r>
            <a:endParaRPr lang="en-US" sz="600" kern="1200">
              <a:solidFill>
                <a:schemeClr val="tx1">
                  <a:alpha val="70000"/>
                </a:schemeClr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600" kern="1200">
              <a:solidFill>
                <a:schemeClr val="tx1">
                  <a:alpha val="7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3502377" cy="2900362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Objective of the Study</a:t>
            </a:r>
          </a:p>
          <a:p>
            <a:r>
              <a:rPr lang="en-US" dirty="0"/>
              <a:t>Implementation Process</a:t>
            </a:r>
          </a:p>
          <a:p>
            <a:r>
              <a:rPr lang="en-US" dirty="0"/>
              <a:t>Instrumentation and Design</a:t>
            </a:r>
          </a:p>
          <a:p>
            <a:r>
              <a:rPr lang="en-US" dirty="0"/>
              <a:t>Design Process</a:t>
            </a:r>
          </a:p>
          <a:p>
            <a:r>
              <a:rPr lang="en-US" dirty="0"/>
              <a:t>User Manual</a:t>
            </a:r>
          </a:p>
          <a:p>
            <a:r>
              <a:rPr lang="en-US" dirty="0"/>
              <a:t>Video Presentation</a:t>
            </a:r>
            <a:br>
              <a:rPr lang="en-US" dirty="0"/>
            </a:br>
            <a:endParaRPr lang="en-US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70692" y="6184286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2BDC374-D89D-FCA0-913A-43B8198FFE84}"/>
              </a:ext>
            </a:extLst>
          </p:cNvPr>
          <p:cNvSpPr txBox="1">
            <a:spLocks/>
          </p:cNvSpPr>
          <p:nvPr/>
        </p:nvSpPr>
        <p:spPr>
          <a:xfrm>
            <a:off x="1288026" y="6184286"/>
            <a:ext cx="8249355" cy="365124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00" cap="all" dirty="0">
                <a:solidFill>
                  <a:schemeClr val="bg1"/>
                </a:solidFill>
                <a:ea typeface="+mn-lt"/>
                <a:cs typeface="+mn-lt"/>
              </a:rPr>
              <a:t>ARDUINO HOME AUTOMATION SYSTEM: CONTROLLING INDOOR AND OUTDOOR ILLUMINATION THROUGH MOBILE-TO-BLUETOOTH MODULE APP CONNECTION</a:t>
            </a:r>
            <a:endParaRPr lang="en-US" sz="90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Technology: Home Automation</a:t>
            </a:r>
            <a:endParaRPr lang="en-US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20800" y="6356351"/>
            <a:ext cx="8249355" cy="365124"/>
          </a:xfrm>
        </p:spPr>
        <p:txBody>
          <a:bodyPr/>
          <a:lstStyle/>
          <a:p>
            <a:pPr algn="r"/>
            <a:r>
              <a:rPr lang="en-US" cap="all" dirty="0">
                <a:ea typeface="+mn-lt"/>
                <a:cs typeface="+mn-lt"/>
              </a:rPr>
              <a:t>ARDUINO HOME AUTOMATION SYSTEM: CONTROLLING INDOOR AND OUTDOOR ILLUMINATION THROUGH MOBILE-TO-BLUETOOTH MODULE APP CONNECTION</a:t>
            </a:r>
            <a:endParaRPr lang="en-US" dirty="0">
              <a:ea typeface="+mn-lt"/>
              <a:cs typeface="+mn-lt"/>
            </a:endParaRP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Objective of the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197379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en-US" dirty="0">
                <a:ea typeface="+mn-lt"/>
                <a:cs typeface="+mn-lt"/>
              </a:rPr>
              <a:t>The study was conducted by the researchers with the aim of constructing a “Smart Home” house prototype that has Arduino automated LED lights installed. Furthermore, the researchers also aim to create a mobile application that will act as a remote-control device that will control most of the LED lights of the house prototype through Bluetooth connection. 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BACC1-1A53-3215-7A03-28D7CA026BDC}"/>
              </a:ext>
            </a:extLst>
          </p:cNvPr>
          <p:cNvSpPr txBox="1">
            <a:spLocks/>
          </p:cNvSpPr>
          <p:nvPr/>
        </p:nvSpPr>
        <p:spPr>
          <a:xfrm>
            <a:off x="1320800" y="6356351"/>
            <a:ext cx="8249355" cy="365124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00" cap="all" dirty="0">
                <a:solidFill>
                  <a:schemeClr val="bg1"/>
                </a:solidFill>
                <a:ea typeface="+mn-lt"/>
                <a:cs typeface="+mn-lt"/>
              </a:rPr>
              <a:t>ARDUINO HOME AUTOMATION SYSTEM: CONTROLLING INDOOR AND OUTDOOR ILLUMINATION THROUGH MOBILE-TO-BLUETOOTH MODULE APP CONNECTION</a:t>
            </a:r>
            <a:endParaRPr lang="en-US" sz="90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12">
            <a:extLst>
              <a:ext uri="{FF2B5EF4-FFF2-40B4-BE49-F238E27FC236}">
                <a16:creationId xmlns:a16="http://schemas.microsoft.com/office/drawing/2014/main" id="{826B4A43-2A34-4B22-882C-D7552FA9C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14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16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18">
            <a:extLst>
              <a:ext uri="{FF2B5EF4-FFF2-40B4-BE49-F238E27FC236}">
                <a16:creationId xmlns:a16="http://schemas.microsoft.com/office/drawing/2014/main" id="{B429BAE5-B200-4FC0-BBC1-8D7C57D1D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71" y="0"/>
            <a:ext cx="456510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85" y="1152144"/>
            <a:ext cx="3794760" cy="30723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Implementation process of the project</a:t>
            </a:r>
          </a:p>
        </p:txBody>
      </p:sp>
      <p:grpSp>
        <p:nvGrpSpPr>
          <p:cNvPr id="46" name="Group 20">
            <a:extLst>
              <a:ext uri="{FF2B5EF4-FFF2-40B4-BE49-F238E27FC236}">
                <a16:creationId xmlns:a16="http://schemas.microsoft.com/office/drawing/2014/main" id="{A9644633-5AE1-44D6-8F5F-6376DDA13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47" name="Rectangle 64">
              <a:extLst>
                <a:ext uri="{FF2B5EF4-FFF2-40B4-BE49-F238E27FC236}">
                  <a16:creationId xmlns:a16="http://schemas.microsoft.com/office/drawing/2014/main" id="{4FA74995-C5A7-4DBF-BFD1-C4831852D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6">
              <a:extLst>
                <a:ext uri="{FF2B5EF4-FFF2-40B4-BE49-F238E27FC236}">
                  <a16:creationId xmlns:a16="http://schemas.microsoft.com/office/drawing/2014/main" id="{009DC7CE-EC50-455B-AEF3-758096A62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4">
              <a:extLst>
                <a:ext uri="{FF2B5EF4-FFF2-40B4-BE49-F238E27FC236}">
                  <a16:creationId xmlns:a16="http://schemas.microsoft.com/office/drawing/2014/main" id="{680D0724-2EE2-4A8E-B7FC-994977F2A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66">
              <a:extLst>
                <a:ext uri="{FF2B5EF4-FFF2-40B4-BE49-F238E27FC236}">
                  <a16:creationId xmlns:a16="http://schemas.microsoft.com/office/drawing/2014/main" id="{D7DD4A6B-2000-4A3E-BBCE-637ED6CDD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694A6722-0FE9-4640-B93F-C2BAA8956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6">
              <a:extLst>
                <a:ext uri="{FF2B5EF4-FFF2-40B4-BE49-F238E27FC236}">
                  <a16:creationId xmlns:a16="http://schemas.microsoft.com/office/drawing/2014/main" id="{19F6A010-3765-4FAB-8CCA-7AC189141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4">
              <a:extLst>
                <a:ext uri="{FF2B5EF4-FFF2-40B4-BE49-F238E27FC236}">
                  <a16:creationId xmlns:a16="http://schemas.microsoft.com/office/drawing/2014/main" id="{2ED876B1-4DDC-4999-864F-EFF32EFF5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66">
              <a:extLst>
                <a:ext uri="{FF2B5EF4-FFF2-40B4-BE49-F238E27FC236}">
                  <a16:creationId xmlns:a16="http://schemas.microsoft.com/office/drawing/2014/main" id="{2DD9B48A-E7DB-4540-8781-F434856A7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4">
              <a:extLst>
                <a:ext uri="{FF2B5EF4-FFF2-40B4-BE49-F238E27FC236}">
                  <a16:creationId xmlns:a16="http://schemas.microsoft.com/office/drawing/2014/main" id="{2BEF54FF-8FAE-4B7F-ACE8-52ED70B04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6">
              <a:extLst>
                <a:ext uri="{FF2B5EF4-FFF2-40B4-BE49-F238E27FC236}">
                  <a16:creationId xmlns:a16="http://schemas.microsoft.com/office/drawing/2014/main" id="{16F687E9-D21B-46CB-8A13-9BFDA780F6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64">
              <a:extLst>
                <a:ext uri="{FF2B5EF4-FFF2-40B4-BE49-F238E27FC236}">
                  <a16:creationId xmlns:a16="http://schemas.microsoft.com/office/drawing/2014/main" id="{49C0A7C4-BA67-480B-9F9A-E96535756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5C27E413-D9C4-45A2-AB5A-A00612798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76F8DD1F-1A00-4D5A-B979-33A41277C9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D16F8034-114D-4513-A6BD-F05ABF9AF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1DAD48F0-0B0E-40E2-9ED5-E0FBB99C4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A58F217F-BBAB-4ACB-91C0-B119DEFDC6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17D6638B-4C45-4C73-AFE3-8C41F939A9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31A3013F-24A0-486B-A892-92E42BD74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F4540C9F-BC47-470D-A9C2-4AB05FB4C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A38505B1-1AD2-47B0-8122-2EB533CBA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152" y="3383280"/>
            <a:ext cx="457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A49DFD55-3C28-40EF-9E31-A92D2E4017FF}" type="slidenum">
              <a:rPr lang="en-US" sz="12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5</a:t>
            </a:fld>
            <a:endParaRPr lang="en-US" sz="1200">
              <a:solidFill>
                <a:srgbClr val="FFFFFF"/>
              </a:solidFill>
            </a:endParaRPr>
          </a:p>
        </p:txBody>
      </p:sp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1C036F0C-4AA1-0396-40D5-FC71E10148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24" t="-382" r="3692" b="339"/>
          <a:stretch/>
        </p:blipFill>
        <p:spPr>
          <a:xfrm>
            <a:off x="5361308" y="1442609"/>
            <a:ext cx="6668955" cy="446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977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dirty="0">
                <a:solidFill>
                  <a:schemeClr val="tx1"/>
                </a:solidFill>
              </a:rPr>
              <a:t>Instrumentation and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010833"/>
            <a:ext cx="6804378" cy="41520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The implementation of instrumentation and control in this study’s prototype is seen through its home automation system where house illumination can be monitored and controlled through the use of a mobile device using this study’s original mobile application. Its implementation can also be observed through the prototype’s automatic outdoor night lights feature and motion sensor-triggered entrance lights. 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BACC1-1A53-3215-7A03-28D7CA026BDC}"/>
              </a:ext>
            </a:extLst>
          </p:cNvPr>
          <p:cNvSpPr txBox="1">
            <a:spLocks/>
          </p:cNvSpPr>
          <p:nvPr/>
        </p:nvSpPr>
        <p:spPr>
          <a:xfrm>
            <a:off x="951621" y="6180266"/>
            <a:ext cx="10287159" cy="2698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cap="all" dirty="0"/>
              <a:t>ARDUINO HOME AUTOMATION SYSTEM: CONTROLLING INDOOR AND OUTDOOR ILLUMINATION THROUGH MOBILE-TO-BLUETOOTH MODULE APP CONNECTION</a:t>
            </a:r>
            <a:endParaRPr lang="en-US" sz="9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166043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263225"/>
            <a:ext cx="8421688" cy="1325563"/>
          </a:xfrm>
        </p:spPr>
        <p:txBody>
          <a:bodyPr/>
          <a:lstStyle/>
          <a:p>
            <a:r>
              <a:rPr lang="en-US"/>
              <a:t>Design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AD8B9-3719-4696-A80F-16A618C5D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890079"/>
            <a:ext cx="3924300" cy="823912"/>
          </a:xfrm>
        </p:spPr>
        <p:txBody>
          <a:bodyPr/>
          <a:lstStyle/>
          <a:p>
            <a:r>
              <a:rPr lang="en-US"/>
              <a:t>GENERAL DESIGN</a:t>
            </a:r>
          </a:p>
        </p:txBody>
      </p:sp>
      <p:pic>
        <p:nvPicPr>
          <p:cNvPr id="13" name="Picture 13" descr="Diagram&#10;&#10;Description automatically generated">
            <a:extLst>
              <a:ext uri="{FF2B5EF4-FFF2-40B4-BE49-F238E27FC236}">
                <a16:creationId xmlns:a16="http://schemas.microsoft.com/office/drawing/2014/main" id="{31B7FAD7-93A8-8D19-2C52-36D02E2940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935963" y="1717941"/>
            <a:ext cx="7971676" cy="4525770"/>
          </a:xfr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1CAEA1F-205A-9831-3524-D8AD3DD37F39}"/>
              </a:ext>
            </a:extLst>
          </p:cNvPr>
          <p:cNvSpPr txBox="1">
            <a:spLocks/>
          </p:cNvSpPr>
          <p:nvPr/>
        </p:nvSpPr>
        <p:spPr>
          <a:xfrm>
            <a:off x="1320800" y="6356351"/>
            <a:ext cx="8249355" cy="365124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00" cap="all" dirty="0">
                <a:ea typeface="+mn-lt"/>
                <a:cs typeface="+mn-lt"/>
              </a:rPr>
              <a:t>ARDUINO HOME AUTOMATION SYSTEM: CONTROLLING INDOOR AND OUTDOOR ILLUMINATION THROUGH MOBILE-TO-BLUETOOTH MODULE APP CONNECTION</a:t>
            </a:r>
            <a:endParaRPr lang="en-US" sz="900">
              <a:ea typeface="+mn-lt"/>
              <a:cs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366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239034"/>
            <a:ext cx="8421688" cy="1325563"/>
          </a:xfrm>
        </p:spPr>
        <p:txBody>
          <a:bodyPr/>
          <a:lstStyle/>
          <a:p>
            <a:r>
              <a:rPr lang="en-US"/>
              <a:t>Design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AD8B9-3719-4696-A80F-16A618C5D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890079"/>
            <a:ext cx="3924300" cy="823912"/>
          </a:xfrm>
        </p:spPr>
        <p:txBody>
          <a:bodyPr/>
          <a:lstStyle/>
          <a:p>
            <a:r>
              <a:rPr lang="en-US"/>
              <a:t>COMMUNICATION PHASE</a:t>
            </a:r>
          </a:p>
        </p:txBody>
      </p:sp>
      <p:pic>
        <p:nvPicPr>
          <p:cNvPr id="13" name="Picture 13" descr="Diagram&#10;&#10;Description automatically generated">
            <a:extLst>
              <a:ext uri="{FF2B5EF4-FFF2-40B4-BE49-F238E27FC236}">
                <a16:creationId xmlns:a16="http://schemas.microsoft.com/office/drawing/2014/main" id="{AC8EF6D0-BE77-0257-DB89-7BA0673FCF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938451" y="1717940"/>
            <a:ext cx="7882035" cy="4489485"/>
          </a:xfr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1CAEA1F-205A-9831-3524-D8AD3DD37F39}"/>
              </a:ext>
            </a:extLst>
          </p:cNvPr>
          <p:cNvSpPr txBox="1">
            <a:spLocks/>
          </p:cNvSpPr>
          <p:nvPr/>
        </p:nvSpPr>
        <p:spPr>
          <a:xfrm>
            <a:off x="1320800" y="6356351"/>
            <a:ext cx="8249355" cy="365124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00" cap="all" dirty="0">
                <a:ea typeface="+mn-lt"/>
                <a:cs typeface="+mn-lt"/>
              </a:rPr>
              <a:t>ARDUINO HOME AUTOMATION SYSTEM: CONTROLLING INDOOR AND OUTDOOR ILLUMINATION THROUGH MOBILE-TO-BLUETOOTH MODULE APP CONNECTION</a:t>
            </a:r>
            <a:endParaRPr lang="en-US" sz="900">
              <a:ea typeface="+mn-lt"/>
              <a:cs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74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239034"/>
            <a:ext cx="8421688" cy="1325563"/>
          </a:xfrm>
        </p:spPr>
        <p:txBody>
          <a:bodyPr/>
          <a:lstStyle/>
          <a:p>
            <a:r>
              <a:rPr lang="en-US"/>
              <a:t>Design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AD8B9-3719-4696-A80F-16A618C5D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890079"/>
            <a:ext cx="7891538" cy="823912"/>
          </a:xfrm>
        </p:spPr>
        <p:txBody>
          <a:bodyPr/>
          <a:lstStyle/>
          <a:p>
            <a:r>
              <a:rPr lang="en-US"/>
              <a:t>ARDUINO SYSTEM ALGORITHM: EXECUTION OF TRANSLATED COMMANDS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1CAEA1F-205A-9831-3524-D8AD3DD37F39}"/>
              </a:ext>
            </a:extLst>
          </p:cNvPr>
          <p:cNvSpPr txBox="1">
            <a:spLocks/>
          </p:cNvSpPr>
          <p:nvPr/>
        </p:nvSpPr>
        <p:spPr>
          <a:xfrm>
            <a:off x="1320800" y="6356351"/>
            <a:ext cx="8249355" cy="365124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00" cap="all" dirty="0">
                <a:ea typeface="+mn-lt"/>
                <a:cs typeface="+mn-lt"/>
              </a:rPr>
              <a:t>ARDUINO HOME AUTOMATION SYSTEM: CONTROLLING INDOOR AND OUTDOOR ILLUMINATION THROUGH MOBILE-TO-BLUETOOTH MODULE APP CONNECTION</a:t>
            </a:r>
            <a:endParaRPr lang="en-US" sz="900">
              <a:ea typeface="+mn-lt"/>
              <a:cs typeface="+mn-lt"/>
            </a:endParaRPr>
          </a:p>
          <a:p>
            <a:endParaRPr lang="en-US" dirty="0"/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7EA69ACB-F117-C6BB-7C17-04C2ED080E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939609" y="1717940"/>
            <a:ext cx="7879718" cy="4441104"/>
          </a:xfrm>
        </p:spPr>
      </p:pic>
    </p:spTree>
    <p:extLst>
      <p:ext uri="{BB962C8B-B14F-4D97-AF65-F5344CB8AC3E}">
        <p14:creationId xmlns:p14="http://schemas.microsoft.com/office/powerpoint/2010/main" val="1655874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DC6F004-8F9D-4F40-8394-6C4C67F709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441</Words>
  <Application>Microsoft Office PowerPoint</Application>
  <PresentationFormat>Widescreen</PresentationFormat>
  <Paragraphs>134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Arduino Home Automation System: Controlling Indoor and Outdoor Illumination through Mobile-To-Bluetooth Module App Connection</vt:lpstr>
      <vt:lpstr>AGENDA</vt:lpstr>
      <vt:lpstr>INTRODUCTION</vt:lpstr>
      <vt:lpstr>Objective of the study</vt:lpstr>
      <vt:lpstr>Implementation process of the project</vt:lpstr>
      <vt:lpstr>Instrumentation and control</vt:lpstr>
      <vt:lpstr>Design process</vt:lpstr>
      <vt:lpstr>Design process</vt:lpstr>
      <vt:lpstr>Design process</vt:lpstr>
      <vt:lpstr>Design process</vt:lpstr>
      <vt:lpstr>User manual</vt:lpstr>
      <vt:lpstr>tutorials</vt:lpstr>
      <vt:lpstr>FINAL OUTPUT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/>
  <cp:revision>343</cp:revision>
  <dcterms:created xsi:type="dcterms:W3CDTF">2022-11-22T09:33:23Z</dcterms:created>
  <dcterms:modified xsi:type="dcterms:W3CDTF">2022-11-25T05:59:40Z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