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155cfd71e_3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f155cfd71e_3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defining the living room</a:t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emplateswise.com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148631"/>
            <a:ext cx="7772400" cy="757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1834530"/>
            <a:ext cx="6400800" cy="52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 - Templateswise.com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62753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491630"/>
            <a:ext cx="8229600" cy="316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Templateswise.com">
  <p:cSld name="Title and Content - Templateswise.c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051720" y="205979"/>
            <a:ext cx="6635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051720" y="1200151"/>
            <a:ext cx="663508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Templateswise.com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5.jp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e1X42iAgfP3Pz0lzutYW4eIbvdZobs2G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ctrTitle"/>
          </p:nvPr>
        </p:nvSpPr>
        <p:spPr>
          <a:xfrm>
            <a:off x="899592" y="2067694"/>
            <a:ext cx="77724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Escape Room - Matrix</a:t>
            </a:r>
            <a:endParaRPr/>
          </a:p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371600" y="3201967"/>
            <a:ext cx="6400800" cy="52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80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person, person, green&#10;&#10;Description automatically generated" id="119" name="Google Shape;11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259" y="1131590"/>
            <a:ext cx="3301482" cy="356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722313" y="3305176"/>
            <a:ext cx="7985058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THANKS FOR YOUR ATTENTION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23528" y="62753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The Agents</a:t>
            </a:r>
            <a:endParaRPr/>
          </a:p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159" l="4200" r="3408" t="180"/>
          <a:stretch/>
        </p:blipFill>
        <p:spPr>
          <a:xfrm>
            <a:off x="827584" y="1749218"/>
            <a:ext cx="1371600" cy="189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822" y="1770125"/>
            <a:ext cx="1371600" cy="18928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wearing sunglasses and a green jacket&#10;&#10;Description automatically generated" id="53" name="Google Shape;53;p7"/>
          <p:cNvPicPr preferRelativeResize="0"/>
          <p:nvPr/>
        </p:nvPicPr>
        <p:blipFill rotWithShape="1">
          <a:blip r:embed="rId5">
            <a:alphaModFix/>
          </a:blip>
          <a:srcRect b="7692" l="15455" r="15875" t="2839"/>
          <a:stretch/>
        </p:blipFill>
        <p:spPr>
          <a:xfrm>
            <a:off x="4680176" y="1749217"/>
            <a:ext cx="1368000" cy="18928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with a mustache and sunglasses&#10;&#10;Description automatically generated" id="54" name="Google Shape;54;p7"/>
          <p:cNvPicPr preferRelativeResize="0"/>
          <p:nvPr/>
        </p:nvPicPr>
        <p:blipFill rotWithShape="1">
          <a:blip r:embed="rId6">
            <a:alphaModFix/>
          </a:blip>
          <a:srcRect b="0" l="14563" r="38187" t="0"/>
          <a:stretch/>
        </p:blipFill>
        <p:spPr>
          <a:xfrm>
            <a:off x="6553200" y="1752445"/>
            <a:ext cx="1371600" cy="189280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2800972" y="3777461"/>
            <a:ext cx="13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Nicole Pinto</a:t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4621976" y="3741825"/>
            <a:ext cx="173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Mehdi Sahraoui</a:t>
            </a:r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827572" y="3795911"/>
            <a:ext cx="13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Tiago Pedro</a:t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6512525" y="3708050"/>
            <a:ext cx="196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Manuel Ramos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2051720" y="205979"/>
            <a:ext cx="6635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2085532" y="1186626"/>
            <a:ext cx="6635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C</a:t>
            </a:r>
            <a:r>
              <a:rPr lang="en-US" sz="1800"/>
              <a:t>oding</a:t>
            </a:r>
            <a:r>
              <a:rPr lang="en-US" sz="1800"/>
              <a:t>, </a:t>
            </a:r>
            <a:r>
              <a:rPr lang="en-US" sz="1800"/>
              <a:t>functions</a:t>
            </a:r>
            <a:r>
              <a:rPr lang="en-US" sz="1800"/>
              <a:t> and game engine were already done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We just added the missing variables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We imported from IPython.display import clear_output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We imported the library OS         (subprocess.run) and (os.system) to cls         clear screen (jupyter notebook)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We added a timer to the game             start the game with 30 mins and everytime we do a wrong move 1 minute reduction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8"/>
          <p:cNvCxnSpPr/>
          <p:nvPr/>
        </p:nvCxnSpPr>
        <p:spPr>
          <a:xfrm flipH="1" rot="10800000">
            <a:off x="5548550" y="2960250"/>
            <a:ext cx="516300" cy="9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8"/>
          <p:cNvCxnSpPr/>
          <p:nvPr/>
        </p:nvCxnSpPr>
        <p:spPr>
          <a:xfrm>
            <a:off x="5229363" y="2341275"/>
            <a:ext cx="347400" cy="6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8"/>
          <p:cNvCxnSpPr/>
          <p:nvPr/>
        </p:nvCxnSpPr>
        <p:spPr>
          <a:xfrm>
            <a:off x="4304400" y="2658950"/>
            <a:ext cx="343800" cy="3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2051720" y="205979"/>
            <a:ext cx="6635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6553200" y="473199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1068" r="0" t="0"/>
          <a:stretch/>
        </p:blipFill>
        <p:spPr>
          <a:xfrm>
            <a:off x="3261475" y="1175575"/>
            <a:ext cx="3590177" cy="1039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6" name="Google Shape;7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850" y="2455851"/>
            <a:ext cx="25241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0550" y="3986651"/>
            <a:ext cx="4650215" cy="6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2051720" y="205979"/>
            <a:ext cx="6635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Technical Challenge</a:t>
            </a:r>
            <a:endParaRPr/>
          </a:p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2051720" y="1200151"/>
            <a:ext cx="6635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1800"/>
              <a:t>Challenge 1: </a:t>
            </a:r>
            <a:r>
              <a:rPr lang="en-US" sz="1800"/>
              <a:t>Every time we type something, it printed results and went to the next step. So we had a big list and it did not look refined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1800"/>
              <a:t>Solution:</a:t>
            </a:r>
            <a:r>
              <a:rPr lang="en-US" sz="1800"/>
              <a:t> We used the </a:t>
            </a:r>
            <a:r>
              <a:rPr lang="en-US" sz="1800">
                <a:solidFill>
                  <a:srgbClr val="1D1C1D"/>
                </a:solidFill>
                <a:highlight>
                  <a:srgbClr val="FFFFFF"/>
                </a:highlight>
              </a:rPr>
              <a:t>from IPython.display import clear_output</a:t>
            </a:r>
            <a:endParaRPr sz="18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500" y="1948988"/>
            <a:ext cx="6473953" cy="1920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2051720" y="205979"/>
            <a:ext cx="6635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Technical Challenge</a:t>
            </a:r>
            <a:endParaRPr/>
          </a:p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2051720" y="1200151"/>
            <a:ext cx="663508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1800"/>
              <a:t>Challenge 2: </a:t>
            </a:r>
            <a:r>
              <a:rPr lang="en-US" sz="1800"/>
              <a:t>‘door d’ was not defined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1800"/>
              <a:t>Solution:</a:t>
            </a:r>
            <a:r>
              <a:rPr lang="en-US" sz="1800"/>
              <a:t> We changed the order in which we defined the order for variables for the rooms</a:t>
            </a:r>
            <a:endParaRPr sz="18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213" y="1829048"/>
            <a:ext cx="2411004" cy="24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2"/>
          <p:cNvSpPr txBox="1"/>
          <p:nvPr>
            <p:ph type="title"/>
          </p:nvPr>
        </p:nvSpPr>
        <p:spPr>
          <a:xfrm>
            <a:off x="2051720" y="205979"/>
            <a:ext cx="6635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Big Mistake</a:t>
            </a:r>
            <a:endParaRPr/>
          </a:p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2051720" y="1200151"/>
            <a:ext cx="6635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Incorrect Syntax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Iteration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Spelling Errors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2051720" y="205979"/>
            <a:ext cx="6635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Lessons Learnt</a:t>
            </a:r>
            <a:endParaRPr/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2051720" y="1200151"/>
            <a:ext cx="663508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It is important to clearly define the variables and functions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Functions should be as descriptive so that the user understand it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We </a:t>
            </a:r>
            <a:r>
              <a:rPr lang="en-US" sz="1800"/>
              <a:t>discussed</a:t>
            </a:r>
            <a:r>
              <a:rPr lang="en-US" sz="1800"/>
              <a:t> about .args and .kwargs and we concluded that we could not use it our current code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We exchanged a lot of learning </a:t>
            </a:r>
            <a:r>
              <a:rPr lang="en-US" sz="1800"/>
              <a:t>resources</a:t>
            </a:r>
            <a:r>
              <a:rPr lang="en-US" sz="1800"/>
              <a:t> available on the internet</a:t>
            </a:r>
            <a:endParaRPr sz="1800"/>
          </a:p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2051720" y="205979"/>
            <a:ext cx="6635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Demo Slide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2051720" y="1200151"/>
            <a:ext cx="663508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1800"/>
              <a:t>Link: 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https://colab.research.google.com/drive/1e1X42iAgfP3Pz0lzutYW4eIbvdZobs2G?usp=sharing</a:t>
            </a: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