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5/19/20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5/19/20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5/19/20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5/19/20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5/19/20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5/19/20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5/19/20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5/19/20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5/19/20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5/19/20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5/19/20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5/19/20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020F-5216-6F4F-8ACF-7C8C86C6D202}"/>
              </a:ext>
            </a:extLst>
          </p:cNvPr>
          <p:cNvSpPr>
            <a:spLocks noGrp="1"/>
          </p:cNvSpPr>
          <p:nvPr>
            <p:ph type="ctrTitle"/>
          </p:nvPr>
        </p:nvSpPr>
        <p:spPr>
          <a:xfrm>
            <a:off x="-320236" y="1550503"/>
            <a:ext cx="9106427" cy="2268559"/>
          </a:xfrm>
        </p:spPr>
        <p:txBody>
          <a:bodyPr>
            <a:normAutofit/>
          </a:bodyPr>
          <a:lstStyle/>
          <a:p>
            <a:r>
              <a:rPr lang="en-US" sz="4800" dirty="0"/>
              <a:t>Capstone Project</a:t>
            </a:r>
            <a:r>
              <a:rPr lang="en-US" altLang="zh-CN" sz="4800" dirty="0"/>
              <a:t>:</a:t>
            </a:r>
            <a:r>
              <a:rPr lang="en-US" sz="4800" dirty="0"/>
              <a:t>  </a:t>
            </a:r>
            <a:br>
              <a:rPr lang="en-US" sz="4800" dirty="0"/>
            </a:br>
            <a:r>
              <a:rPr lang="en-US" sz="4800" dirty="0"/>
              <a:t>The Battle of </a:t>
            </a:r>
            <a:r>
              <a:rPr lang="en-US" sz="4400" dirty="0"/>
              <a:t>Neighborhoods</a:t>
            </a:r>
            <a:endParaRPr lang="en-US" sz="4800" dirty="0"/>
          </a:p>
        </p:txBody>
      </p:sp>
      <p:sp>
        <p:nvSpPr>
          <p:cNvPr id="3" name="Subtitle 2">
            <a:extLst>
              <a:ext uri="{FF2B5EF4-FFF2-40B4-BE49-F238E27FC236}">
                <a16:creationId xmlns:a16="http://schemas.microsoft.com/office/drawing/2014/main" id="{DAEA62DF-4394-234E-8A47-AA0033A28EFF}"/>
              </a:ext>
            </a:extLst>
          </p:cNvPr>
          <p:cNvSpPr>
            <a:spLocks noGrp="1"/>
          </p:cNvSpPr>
          <p:nvPr>
            <p:ph type="subTitle" idx="1"/>
          </p:nvPr>
        </p:nvSpPr>
        <p:spPr>
          <a:xfrm>
            <a:off x="2474100" y="3299792"/>
            <a:ext cx="5745560" cy="1808922"/>
          </a:xfrm>
        </p:spPr>
        <p:txBody>
          <a:bodyPr>
            <a:normAutofit/>
          </a:bodyPr>
          <a:lstStyle/>
          <a:p>
            <a:r>
              <a:rPr lang="en-US" altLang="zh-CN" dirty="0"/>
              <a:t>Final</a:t>
            </a:r>
            <a:r>
              <a:rPr lang="zh-CN" altLang="en-US" dirty="0"/>
              <a:t> </a:t>
            </a:r>
            <a:r>
              <a:rPr lang="en-US" altLang="zh-CN" dirty="0"/>
              <a:t>Project</a:t>
            </a:r>
            <a:r>
              <a:rPr lang="zh-CN" altLang="en-US" dirty="0"/>
              <a:t> </a:t>
            </a:r>
            <a:r>
              <a:rPr lang="en-US" altLang="zh-CN" dirty="0"/>
              <a:t>to</a:t>
            </a:r>
            <a:r>
              <a:rPr lang="zh-CN" altLang="en-US" dirty="0"/>
              <a:t> </a:t>
            </a:r>
            <a:r>
              <a:rPr lang="en-US" altLang="zh-CN" dirty="0"/>
              <a:t>Coursera</a:t>
            </a:r>
          </a:p>
          <a:p>
            <a:r>
              <a:rPr lang="en-US" altLang="zh-CN" dirty="0"/>
              <a:t>Presenter:</a:t>
            </a:r>
            <a:r>
              <a:rPr lang="zh-CN" altLang="en-US" dirty="0"/>
              <a:t> </a:t>
            </a:r>
            <a:r>
              <a:rPr lang="en-US" altLang="zh-CN" dirty="0"/>
              <a:t>BTT</a:t>
            </a:r>
          </a:p>
          <a:p>
            <a:r>
              <a:rPr lang="en-US" altLang="zh-CN" dirty="0"/>
              <a:t>05/19/2020</a:t>
            </a:r>
            <a:endParaRPr lang="en-US" dirty="0"/>
          </a:p>
        </p:txBody>
      </p:sp>
    </p:spTree>
    <p:extLst>
      <p:ext uri="{BB962C8B-B14F-4D97-AF65-F5344CB8AC3E}">
        <p14:creationId xmlns:p14="http://schemas.microsoft.com/office/powerpoint/2010/main" val="67427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0511-20CC-C940-8C99-E7161F1277AF}"/>
              </a:ext>
            </a:extLst>
          </p:cNvPr>
          <p:cNvSpPr>
            <a:spLocks noGrp="1"/>
          </p:cNvSpPr>
          <p:nvPr>
            <p:ph type="title"/>
          </p:nvPr>
        </p:nvSpPr>
        <p:spPr/>
        <p:txBody>
          <a:bodyPr/>
          <a:lstStyle/>
          <a:p>
            <a:r>
              <a:rPr lang="en-US" b="1" dirty="0"/>
              <a:t>Introduction</a:t>
            </a:r>
            <a:br>
              <a:rPr lang="en-US" b="1" dirty="0"/>
            </a:br>
            <a:endParaRPr lang="en-US" dirty="0"/>
          </a:p>
        </p:txBody>
      </p:sp>
      <p:sp>
        <p:nvSpPr>
          <p:cNvPr id="3" name="Content Placeholder 2">
            <a:extLst>
              <a:ext uri="{FF2B5EF4-FFF2-40B4-BE49-F238E27FC236}">
                <a16:creationId xmlns:a16="http://schemas.microsoft.com/office/drawing/2014/main" id="{8F81FB8A-D56D-1B4F-B724-08A4BCBA2CD6}"/>
              </a:ext>
            </a:extLst>
          </p:cNvPr>
          <p:cNvSpPr>
            <a:spLocks noGrp="1"/>
          </p:cNvSpPr>
          <p:nvPr>
            <p:ph idx="1"/>
          </p:nvPr>
        </p:nvSpPr>
        <p:spPr/>
        <p:txBody>
          <a:bodyPr/>
          <a:lstStyle/>
          <a:p>
            <a:r>
              <a:rPr lang="en-US" dirty="0"/>
              <a:t>ABC is a company based in Toronto for organizing events, currently it works on a project to organize an event for 5 days for a group of photographers from all over the world. The company has to put a good program, including a hotel of residence, a hall for meetings, places of landscape to visit, stores for shopping, restaurants and cafes. So, the company’s purpose is to make a list of places of landscape in Toronto, including the nearest restaurants, cafes, and shopping stores for each place </a:t>
            </a:r>
          </a:p>
        </p:txBody>
      </p:sp>
    </p:spTree>
    <p:extLst>
      <p:ext uri="{BB962C8B-B14F-4D97-AF65-F5344CB8AC3E}">
        <p14:creationId xmlns:p14="http://schemas.microsoft.com/office/powerpoint/2010/main" val="997529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7FB5-087D-314B-B919-60D1C4CDD6BA}"/>
              </a:ext>
            </a:extLst>
          </p:cNvPr>
          <p:cNvSpPr>
            <a:spLocks noGrp="1"/>
          </p:cNvSpPr>
          <p:nvPr>
            <p:ph type="title"/>
          </p:nvPr>
        </p:nvSpPr>
        <p:spPr/>
        <p:txBody>
          <a:bodyPr/>
          <a:lstStyle/>
          <a:p>
            <a:r>
              <a:rPr lang="en-US" dirty="0"/>
              <a:t>Data source</a:t>
            </a:r>
            <a:br>
              <a:rPr lang="en-US" dirty="0"/>
            </a:br>
            <a:endParaRPr lang="en-US" dirty="0"/>
          </a:p>
        </p:txBody>
      </p:sp>
      <p:sp>
        <p:nvSpPr>
          <p:cNvPr id="3" name="Content Placeholder 2">
            <a:extLst>
              <a:ext uri="{FF2B5EF4-FFF2-40B4-BE49-F238E27FC236}">
                <a16:creationId xmlns:a16="http://schemas.microsoft.com/office/drawing/2014/main" id="{54E90676-5E6D-524F-9835-15CE743AED4E}"/>
              </a:ext>
            </a:extLst>
          </p:cNvPr>
          <p:cNvSpPr>
            <a:spLocks noGrp="1"/>
          </p:cNvSpPr>
          <p:nvPr>
            <p:ph idx="1"/>
          </p:nvPr>
        </p:nvSpPr>
        <p:spPr/>
        <p:txBody>
          <a:bodyPr/>
          <a:lstStyle/>
          <a:p>
            <a:r>
              <a:rPr lang="en-US" dirty="0"/>
              <a:t>The data used in this project is provided by Foursquare location data. The data are grouped by landscape area, and each area included the information about this area and all information about restaurants, cafes, and stores which in this area. </a:t>
            </a:r>
          </a:p>
        </p:txBody>
      </p:sp>
    </p:spTree>
    <p:extLst>
      <p:ext uri="{BB962C8B-B14F-4D97-AF65-F5344CB8AC3E}">
        <p14:creationId xmlns:p14="http://schemas.microsoft.com/office/powerpoint/2010/main" val="1786614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68BA-C041-0E41-8C34-F633DDE75BF3}"/>
              </a:ext>
            </a:extLst>
          </p:cNvPr>
          <p:cNvSpPr>
            <a:spLocks noGrp="1"/>
          </p:cNvSpPr>
          <p:nvPr>
            <p:ph type="title"/>
          </p:nvPr>
        </p:nvSpPr>
        <p:spPr/>
        <p:txBody>
          <a:bodyPr/>
          <a:lstStyle/>
          <a:p>
            <a:r>
              <a:rPr lang="en-US" dirty="0"/>
              <a:t>Methodology </a:t>
            </a:r>
            <a:br>
              <a:rPr lang="en-US" dirty="0"/>
            </a:br>
            <a:endParaRPr lang="en-US" dirty="0"/>
          </a:p>
        </p:txBody>
      </p:sp>
      <p:sp>
        <p:nvSpPr>
          <p:cNvPr id="3" name="Content Placeholder 2">
            <a:extLst>
              <a:ext uri="{FF2B5EF4-FFF2-40B4-BE49-F238E27FC236}">
                <a16:creationId xmlns:a16="http://schemas.microsoft.com/office/drawing/2014/main" id="{8DFE237F-4899-6146-B405-D77584C2174B}"/>
              </a:ext>
            </a:extLst>
          </p:cNvPr>
          <p:cNvSpPr>
            <a:spLocks noGrp="1"/>
          </p:cNvSpPr>
          <p:nvPr>
            <p:ph idx="1"/>
          </p:nvPr>
        </p:nvSpPr>
        <p:spPr/>
        <p:txBody>
          <a:bodyPr/>
          <a:lstStyle/>
          <a:p>
            <a:r>
              <a:rPr lang="en-US" dirty="0"/>
              <a:t>Majorly relied on Foursquare API to retrieve all venues of each neighborhoods, then group by each neighborhood and to count how many venues before filter top 10 most common venue types of each neighborhood.</a:t>
            </a:r>
          </a:p>
          <a:p>
            <a:endParaRPr lang="en-US" dirty="0"/>
          </a:p>
        </p:txBody>
      </p:sp>
    </p:spTree>
    <p:extLst>
      <p:ext uri="{BB962C8B-B14F-4D97-AF65-F5344CB8AC3E}">
        <p14:creationId xmlns:p14="http://schemas.microsoft.com/office/powerpoint/2010/main" val="4069608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662F7B5F-69B9-41D9-BD9A-2A7F1118B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484EE50-7D13-4A99-9152-609AE84ACF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8F607DBD-3FFF-424E-80D2-8061AC5FE7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0CA1AF17-15FE-4FB8-A4CB-942AC134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901EDCD-40E3-40D5-BCE4-803F7A4D6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6E840EA-C6A5-48DA-A3B5-BE430C89C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AA85B-462B-3845-8DBA-837E3B0E867C}"/>
              </a:ext>
            </a:extLst>
          </p:cNvPr>
          <p:cNvSpPr>
            <a:spLocks noGrp="1"/>
          </p:cNvSpPr>
          <p:nvPr>
            <p:ph type="title"/>
          </p:nvPr>
        </p:nvSpPr>
        <p:spPr>
          <a:xfrm>
            <a:off x="1969804" y="3428998"/>
            <a:ext cx="2819723" cy="2782477"/>
          </a:xfrm>
        </p:spPr>
        <p:txBody>
          <a:bodyPr vert="horz" lIns="91440" tIns="45720" rIns="91440" bIns="45720" rtlCol="0" anchor="t">
            <a:normAutofit/>
          </a:bodyPr>
          <a:lstStyle/>
          <a:p>
            <a:r>
              <a:rPr lang="en-US" sz="3600"/>
              <a:t>Results </a:t>
            </a:r>
          </a:p>
        </p:txBody>
      </p:sp>
      <p:pic>
        <p:nvPicPr>
          <p:cNvPr id="4" name="Picture 3" descr="A close up of a map&#10;&#10;Description automatically generated">
            <a:extLst>
              <a:ext uri="{FF2B5EF4-FFF2-40B4-BE49-F238E27FC236}">
                <a16:creationId xmlns:a16="http://schemas.microsoft.com/office/drawing/2014/main" id="{63676DC1-4A36-F541-A417-D857C3208F77}"/>
              </a:ext>
            </a:extLst>
          </p:cNvPr>
          <p:cNvPicPr/>
          <p:nvPr/>
        </p:nvPicPr>
        <p:blipFill rotWithShape="1">
          <a:blip r:embed="rId5"/>
          <a:srcRect l="14725" r="28393" b="2"/>
          <a:stretch/>
        </p:blipFill>
        <p:spPr>
          <a:xfrm>
            <a:off x="5444747" y="647191"/>
            <a:ext cx="5297322" cy="556428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5" name="Rectangle 34">
            <a:extLst>
              <a:ext uri="{FF2B5EF4-FFF2-40B4-BE49-F238E27FC236}">
                <a16:creationId xmlns:a16="http://schemas.microsoft.com/office/drawing/2014/main" id="{84AC7A41-04AF-4CF9-A478-43411F9B5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1107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0</TotalTime>
  <Words>205</Words>
  <Application>Microsoft Macintosh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MS Shell Dlg 2</vt:lpstr>
      <vt:lpstr>Arial</vt:lpstr>
      <vt:lpstr>Wingdings</vt:lpstr>
      <vt:lpstr>Wingdings 3</vt:lpstr>
      <vt:lpstr>Madison</vt:lpstr>
      <vt:lpstr>Capstone Project:   The Battle of Neighborhoods</vt:lpstr>
      <vt:lpstr>Introduction </vt:lpstr>
      <vt:lpstr>Data source </vt:lpstr>
      <vt:lpstr>Methodology  </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Neighborhoods</dc:title>
  <dc:creator>Yuting Chen</dc:creator>
  <cp:lastModifiedBy>Yuting Chen</cp:lastModifiedBy>
  <cp:revision>1</cp:revision>
  <dcterms:created xsi:type="dcterms:W3CDTF">2020-05-20T06:07:10Z</dcterms:created>
  <dcterms:modified xsi:type="dcterms:W3CDTF">2020-05-20T06:07:28Z</dcterms:modified>
</cp:coreProperties>
</file>