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marp: true
style: |
    section {
        background-image: url("https://muralsyourway.vtexassets.com/arquivos/ids/236366/Black-Marble-Texture-Wallpaper-Mural.jpg?v=638164405494500000");
        background-size: 20%;
        background-repeat: no-repeat;
        background-position: 95% 30px;
    }
---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2025-04-10T15:49:55Z</dcterms:created>
  <dcterms:modified xsi:type="dcterms:W3CDTF">2025-04-10T15:49:55Z</dcterms:modified>
</cp:coreProperties>
</file>