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Shape 1"/>
          <p:cNvSpPr txBox="1"/>
          <p:nvPr/>
        </p:nvSpPr>
        <p:spPr>
          <a:xfrm>
            <a:off x="5029200" y="1280160"/>
            <a:ext cx="70812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TextShape 2"/>
          <p:cNvSpPr txBox="1"/>
          <p:nvPr/>
        </p:nvSpPr>
        <p:spPr>
          <a:xfrm>
            <a:off x="6583680" y="2898000"/>
            <a:ext cx="12567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MPU9250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TextShape 3"/>
          <p:cNvSpPr txBox="1"/>
          <p:nvPr/>
        </p:nvSpPr>
        <p:spPr>
          <a:xfrm>
            <a:off x="2834640" y="2898000"/>
            <a:ext cx="12567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MPU6xx0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TextShape 4"/>
          <p:cNvSpPr txBox="1"/>
          <p:nvPr/>
        </p:nvSpPr>
        <p:spPr>
          <a:xfrm>
            <a:off x="3291840" y="4136040"/>
            <a:ext cx="12567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MPU6x0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5"/>
          <p:cNvSpPr txBox="1"/>
          <p:nvPr/>
        </p:nvSpPr>
        <p:spPr>
          <a:xfrm>
            <a:off x="2688840" y="5728680"/>
            <a:ext cx="12567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MPU6000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1" name="Line 6"/>
          <p:cNvCxnSpPr>
            <a:stCxn id="39" idx="2"/>
            <a:endCxn id="40" idx="0"/>
          </p:cNvCxnSpPr>
          <p:nvPr/>
        </p:nvCxnSpPr>
        <p:spPr>
          <a:xfrm flipH="1">
            <a:off x="3317040" y="4452480"/>
            <a:ext cx="603360" cy="1276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2" name="TextShape 7"/>
          <p:cNvSpPr txBox="1"/>
          <p:nvPr/>
        </p:nvSpPr>
        <p:spPr>
          <a:xfrm>
            <a:off x="1385280" y="5728680"/>
            <a:ext cx="125676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MPU6250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3" name="Line 8"/>
          <p:cNvCxnSpPr>
            <a:stCxn id="38" idx="2"/>
            <a:endCxn id="42" idx="0"/>
          </p:cNvCxnSpPr>
          <p:nvPr/>
        </p:nvCxnSpPr>
        <p:spPr>
          <a:xfrm flipH="1">
            <a:off x="2013480" y="3214440"/>
            <a:ext cx="1449720" cy="25146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4" name="TextShape 9"/>
          <p:cNvSpPr txBox="1"/>
          <p:nvPr/>
        </p:nvSpPr>
        <p:spPr>
          <a:xfrm>
            <a:off x="3859920" y="5728680"/>
            <a:ext cx="116928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MPU6500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5" name="Line 10"/>
          <p:cNvCxnSpPr>
            <a:stCxn id="39" idx="2"/>
            <a:endCxn id="44" idx="0"/>
          </p:cNvCxnSpPr>
          <p:nvPr/>
        </p:nvCxnSpPr>
        <p:spPr>
          <a:xfrm>
            <a:off x="3920040" y="4452480"/>
            <a:ext cx="524880" cy="1276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6" name="Line 11"/>
          <p:cNvCxnSpPr>
            <a:stCxn id="38" idx="2"/>
            <a:endCxn id="39" idx="0"/>
          </p:cNvCxnSpPr>
          <p:nvPr/>
        </p:nvCxnSpPr>
        <p:spPr>
          <a:xfrm>
            <a:off x="3462840" y="3214440"/>
            <a:ext cx="457560" cy="9219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7" name="Line 12"/>
          <p:cNvCxnSpPr>
            <a:stCxn id="36" idx="2"/>
            <a:endCxn id="37" idx="0"/>
          </p:cNvCxnSpPr>
          <p:nvPr/>
        </p:nvCxnSpPr>
        <p:spPr>
          <a:xfrm>
            <a:off x="5383080" y="1645920"/>
            <a:ext cx="1829160" cy="1252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8" name="Line 13"/>
          <p:cNvCxnSpPr>
            <a:stCxn id="36" idx="2"/>
            <a:endCxn id="38" idx="0"/>
          </p:cNvCxnSpPr>
          <p:nvPr/>
        </p:nvCxnSpPr>
        <p:spPr>
          <a:xfrm flipH="1">
            <a:off x="3462840" y="1645920"/>
            <a:ext cx="1920600" cy="1252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9" name="TextShape 14"/>
          <p:cNvSpPr txBox="1"/>
          <p:nvPr/>
        </p:nvSpPr>
        <p:spPr>
          <a:xfrm>
            <a:off x="5212080" y="5732640"/>
            <a:ext cx="217116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MPU9250_Master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15"/>
          <p:cNvSpPr txBox="1"/>
          <p:nvPr/>
        </p:nvSpPr>
        <p:spPr>
          <a:xfrm>
            <a:off x="7223760" y="5732640"/>
            <a:ext cx="217116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MPU9250_Passthru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1" name="Line 16"/>
          <p:cNvCxnSpPr>
            <a:stCxn id="37" idx="2"/>
            <a:endCxn id="49" idx="0"/>
          </p:cNvCxnSpPr>
          <p:nvPr/>
        </p:nvCxnSpPr>
        <p:spPr>
          <a:xfrm flipH="1">
            <a:off x="6297480" y="3214440"/>
            <a:ext cx="914760" cy="2518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2" name="Line 17"/>
          <p:cNvCxnSpPr>
            <a:stCxn id="37" idx="2"/>
            <a:endCxn id="50" idx="0"/>
          </p:cNvCxnSpPr>
          <p:nvPr/>
        </p:nvCxnSpPr>
        <p:spPr>
          <a:xfrm>
            <a:off x="7211880" y="3214440"/>
            <a:ext cx="1097640" cy="2518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53" name="Line 18"/>
          <p:cNvSpPr/>
          <p:nvPr/>
        </p:nvSpPr>
        <p:spPr>
          <a:xfrm flipH="1">
            <a:off x="4846320" y="3263760"/>
            <a:ext cx="1828800" cy="2464920"/>
          </a:xfrm>
          <a:prstGeom prst="line">
            <a:avLst/>
          </a:prstGeom>
          <a:ln>
            <a:solidFill>
              <a:srgbClr val="000000"/>
            </a:solidFill>
            <a:custDash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19"/>
          <p:cNvSpPr txBox="1"/>
          <p:nvPr/>
        </p:nvSpPr>
        <p:spPr>
          <a:xfrm rot="18196800">
            <a:off x="5104800" y="4129200"/>
            <a:ext cx="1061640" cy="3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friend</a:t>
            </a:r>
            <a:endParaRPr b="0" i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LibreOffice/5.1.6.2$Linux_X86_64 LibreOffice_project/10m0$Build-2</Application>
  <Words>9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>Levy, Simon</dc:creator>
  <dc:description/>
  <dc:language>en-US</dc:language>
  <cp:lastModifiedBy/>
  <dcterms:modified xsi:type="dcterms:W3CDTF">2018-08-31T02:45:16Z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