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54A6757-5C35-41DC-85E6-E0564697A9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24640" y="1828800"/>
            <a:ext cx="15544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TextShape 2"/>
          <p:cNvSpPr txBox="1"/>
          <p:nvPr/>
        </p:nvSpPr>
        <p:spPr>
          <a:xfrm>
            <a:off x="319320" y="2103120"/>
            <a:ext cx="138780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R/C Receiver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377440" y="2011680"/>
            <a:ext cx="1385280" cy="4572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TextShape 4"/>
          <p:cNvSpPr txBox="1"/>
          <p:nvPr/>
        </p:nvSpPr>
        <p:spPr>
          <a:xfrm>
            <a:off x="2515680" y="2103120"/>
            <a:ext cx="104940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Demands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532080" y="3291840"/>
            <a:ext cx="15544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extShape 6"/>
          <p:cNvSpPr txBox="1"/>
          <p:nvPr/>
        </p:nvSpPr>
        <p:spPr>
          <a:xfrm>
            <a:off x="806760" y="3566160"/>
            <a:ext cx="92592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546640" y="3474720"/>
            <a:ext cx="1385280" cy="457200"/>
          </a:xfrm>
          <a:prstGeom prst="rect">
            <a:avLst/>
          </a:prstGeom>
          <a:solidFill>
            <a:srgbClr val="66FF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8"/>
          <p:cNvSpPr txBox="1"/>
          <p:nvPr/>
        </p:nvSpPr>
        <p:spPr>
          <a:xfrm>
            <a:off x="2864880" y="3566160"/>
            <a:ext cx="65484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4413600" y="2468880"/>
            <a:ext cx="15544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TextShape 10"/>
          <p:cNvSpPr txBox="1"/>
          <p:nvPr/>
        </p:nvSpPr>
        <p:spPr>
          <a:xfrm>
            <a:off x="4436280" y="2743200"/>
            <a:ext cx="155700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PID Controllers</a:t>
            </a:r>
          </a:p>
        </p:txBody>
      </p:sp>
      <p:sp>
        <p:nvSpPr>
          <p:cNvPr id="49" name="CustomShape 11"/>
          <p:cNvSpPr/>
          <p:nvPr/>
        </p:nvSpPr>
        <p:spPr>
          <a:xfrm>
            <a:off x="6384240" y="2651760"/>
            <a:ext cx="1385280" cy="4572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TextShape 12"/>
          <p:cNvSpPr txBox="1"/>
          <p:nvPr/>
        </p:nvSpPr>
        <p:spPr>
          <a:xfrm>
            <a:off x="6522480" y="2743200"/>
            <a:ext cx="104940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Demands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8115840" y="2468880"/>
            <a:ext cx="15544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TextShape 14"/>
          <p:cNvSpPr txBox="1"/>
          <p:nvPr/>
        </p:nvSpPr>
        <p:spPr>
          <a:xfrm>
            <a:off x="8570520" y="2743200"/>
            <a:ext cx="67752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Mixer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3" name="Line 15"/>
          <p:cNvCxnSpPr/>
          <p:nvPr/>
        </p:nvCxnSpPr>
        <p:spPr>
          <a:xfrm>
            <a:off x="1779120" y="2240280"/>
            <a:ext cx="598680" cy="36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4" name="Line 16"/>
          <p:cNvCxnSpPr>
            <a:endCxn id="45" idx="1"/>
          </p:cNvCxnSpPr>
          <p:nvPr/>
        </p:nvCxnSpPr>
        <p:spPr>
          <a:xfrm>
            <a:off x="2086560" y="3703320"/>
            <a:ext cx="460440" cy="36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5" name="Line 17"/>
          <p:cNvCxnSpPr/>
          <p:nvPr/>
        </p:nvCxnSpPr>
        <p:spPr>
          <a:xfrm>
            <a:off x="3762720" y="2240280"/>
            <a:ext cx="798840" cy="40392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6" name="Line 18"/>
          <p:cNvCxnSpPr>
            <a:stCxn id="45" idx="3"/>
          </p:cNvCxnSpPr>
          <p:nvPr/>
        </p:nvCxnSpPr>
        <p:spPr>
          <a:xfrm flipV="1">
            <a:off x="3931920" y="3133800"/>
            <a:ext cx="630000" cy="56988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7" name="Line 19"/>
          <p:cNvCxnSpPr/>
          <p:nvPr/>
        </p:nvCxnSpPr>
        <p:spPr>
          <a:xfrm>
            <a:off x="5993280" y="2880360"/>
            <a:ext cx="391320" cy="36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8" name="Line 20"/>
          <p:cNvCxnSpPr/>
          <p:nvPr/>
        </p:nvCxnSpPr>
        <p:spPr>
          <a:xfrm>
            <a:off x="7769520" y="2880360"/>
            <a:ext cx="346680" cy="36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59" name="CustomShape 21"/>
          <p:cNvSpPr/>
          <p:nvPr/>
        </p:nvSpPr>
        <p:spPr>
          <a:xfrm>
            <a:off x="4534560" y="2617200"/>
            <a:ext cx="182880" cy="182880"/>
          </a:xfrm>
          <a:prstGeom prst="ellipse">
            <a:avLst/>
          </a:prstGeom>
          <a:noFill/>
          <a:ln>
            <a:solidFill>
              <a:srgbClr val="3465A4">
                <a:alpha val="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22"/>
          <p:cNvSpPr/>
          <p:nvPr/>
        </p:nvSpPr>
        <p:spPr>
          <a:xfrm>
            <a:off x="4534920" y="2977560"/>
            <a:ext cx="182880" cy="182880"/>
          </a:xfrm>
          <a:prstGeom prst="ellipse">
            <a:avLst/>
          </a:prstGeom>
          <a:noFill/>
          <a:ln>
            <a:solidFill>
              <a:srgbClr val="3465A4">
                <a:alpha val="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" name="Curved Connector 4"/>
          <p:cNvCxnSpPr>
            <a:stCxn id="45" idx="2"/>
            <a:endCxn id="43" idx="4"/>
          </p:cNvCxnSpPr>
          <p:nvPr/>
        </p:nvCxnSpPr>
        <p:spPr>
          <a:xfrm rot="5400000">
            <a:off x="2182860" y="3058380"/>
            <a:ext cx="182880" cy="1929960"/>
          </a:xfrm>
          <a:prstGeom prst="curvedConnector3">
            <a:avLst>
              <a:gd name="adj1" fmla="val 4381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Levy, Simon</dc:creator>
  <dc:description/>
  <cp:lastModifiedBy>Levy, Simon</cp:lastModifiedBy>
  <cp:revision>12</cp:revision>
  <dcterms:created xsi:type="dcterms:W3CDTF">2018-07-25T20:56:15Z</dcterms:created>
  <dcterms:modified xsi:type="dcterms:W3CDTF">2018-07-27T00:35:41Z</dcterms:modified>
  <dc:language>en-US</dc:language>
</cp:coreProperties>
</file>