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9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FF5AA3-8ECB-43D9-AB3B-388868B835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9300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#1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E40C2CD-8944-412B-9ED6-2ADF9540C1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98661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#2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F49E755-A0D5-4975-B3FA-CB13471434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84533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#3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26CE14-7680-4146-9586-12EDF036C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0405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#4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B64EDD75-ED4F-4209-8730-2DE4E80C4C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56277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#5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89E5036-5FF3-4D4C-9C5D-B7F7A7E81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78660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2F0338-CC63-47A4-BC9F-DAAAA86D42BB}"/>
              </a:ext>
            </a:extLst>
          </p:cNvPr>
          <p:cNvSpPr txBox="1"/>
          <p:nvPr/>
        </p:nvSpPr>
        <p:spPr>
          <a:xfrm>
            <a:off x="425769" y="457200"/>
            <a:ext cx="15805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IMDB Poll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A7C72-A3F2-4AC3-BB2F-BF8CA2AC7BF2}"/>
              </a:ext>
            </a:extLst>
          </p:cNvPr>
          <p:cNvSpPr txBox="1"/>
          <p:nvPr/>
        </p:nvSpPr>
        <p:spPr>
          <a:xfrm>
            <a:off x="7446704" y="457200"/>
            <a:ext cx="12086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000" dirty="0">
                <a:latin typeface="Impact" panose="020B0806030902050204" pitchFamily="34" charset="0"/>
              </a:rPr>
              <a:t>Jan 13,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DD413-BA63-4C6E-8A0F-D00E92C54490}"/>
              </a:ext>
            </a:extLst>
          </p:cNvPr>
          <p:cNvSpPr txBox="1"/>
          <p:nvPr/>
        </p:nvSpPr>
        <p:spPr>
          <a:xfrm>
            <a:off x="7622970" y="8471356"/>
            <a:ext cx="10323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latin typeface="Impact" panose="020B0806030902050204" pitchFamily="34" charset="0"/>
              </a:rPr>
              <a:t>By </a:t>
            </a:r>
            <a:r>
              <a:rPr lang="en-US" sz="1400" dirty="0" err="1">
                <a:latin typeface="Impact" panose="020B0806030902050204" pitchFamily="34" charset="0"/>
              </a:rPr>
              <a:t>CyrilMartin</a:t>
            </a:r>
            <a:endParaRPr lang="en-US" sz="1400" dirty="0"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6708-3967-4CB1-AF39-821DEEEEABC1}"/>
              </a:ext>
            </a:extLst>
          </p:cNvPr>
          <p:cNvSpPr txBox="1"/>
          <p:nvPr/>
        </p:nvSpPr>
        <p:spPr>
          <a:xfrm>
            <a:off x="425769" y="8471356"/>
            <a:ext cx="31466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Impact" panose="020B0806030902050204" pitchFamily="34" charset="0"/>
              </a:rPr>
              <a:t>https://www.imdb.com/poll/2aZCIiHCCM8/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EEA13-63DA-4992-A07B-7B9C14C8EE4B}"/>
              </a:ext>
            </a:extLst>
          </p:cNvPr>
          <p:cNvSpPr txBox="1"/>
          <p:nvPr/>
        </p:nvSpPr>
        <p:spPr>
          <a:xfrm>
            <a:off x="457200" y="1828800"/>
            <a:ext cx="8229600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effectLst>
                  <a:outerShdw blurRad="190500" dist="25400" dir="5400000" sx="102000" sy="102000" algn="t" rotWithShape="0">
                    <a:prstClr val="black">
                      <a:alpha val="20000"/>
                    </a:prstClr>
                  </a:outerShdw>
                </a:effectLst>
                <a:latin typeface="Impact" panose="020B0806030902050204" pitchFamily="34" charset="0"/>
              </a:rPr>
              <a:t>Favorite Detective</a:t>
            </a:r>
            <a:br>
              <a:rPr lang="en-US" sz="7200" dirty="0">
                <a:effectLst>
                  <a:outerShdw blurRad="190500" dist="25400" dir="5400000" sx="102000" sy="102000" algn="t" rotWithShape="0">
                    <a:prstClr val="black">
                      <a:alpha val="20000"/>
                    </a:prstClr>
                  </a:outerShdw>
                </a:effectLst>
                <a:latin typeface="Impact" panose="020B0806030902050204" pitchFamily="34" charset="0"/>
              </a:rPr>
            </a:br>
            <a:r>
              <a:rPr lang="en-US" sz="7200" dirty="0">
                <a:effectLst>
                  <a:outerShdw blurRad="190500" dist="25400" dir="5400000" sx="102000" sy="102000" algn="t" rotWithShape="0">
                    <a:prstClr val="black">
                      <a:alpha val="20000"/>
                    </a:prstClr>
                  </a:outerShdw>
                </a:effectLst>
                <a:latin typeface="Impact" panose="020B0806030902050204" pitchFamily="34" charset="0"/>
              </a:rPr>
              <a:t>TV Series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EB6DE1F-751B-46D8-BE0A-4FD79E9402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F4720-D98C-4052-8BFA-0C8A9B2A37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B961B1-50FA-4037-B4CF-6BCB3AFBDD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D059725-9E44-4867-9DF9-11E116B6E2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21B1C22-9EE0-4545-A365-C079420A9A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58564-C49B-4F6C-9298-C600026D9C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7</cp:revision>
  <dcterms:created xsi:type="dcterms:W3CDTF">2022-01-11T15:37:08Z</dcterms:created>
  <dcterms:modified xsi:type="dcterms:W3CDTF">2022-01-14T16:59:35Z</dcterms:modified>
</cp:coreProperties>
</file>