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8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without hea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0911E-395E-4B82-9294-0CCE138B86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59B4CDC-38DC-4CAF-B7B1-4A4EEAA5CF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63240" y="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D3DEB15-52A6-4F20-96AE-9D2789E5B0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26480" y="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BFE015F6-76D6-45BC-A640-184EC123F2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612648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58D9FF6-3986-4B58-8032-EA6275576A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63240" y="612648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90C92DC1-120F-4C7E-AB49-5CABD35F11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26480" y="612648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33ADE506-7FAF-4725-948A-9205E1008C3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059724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77B8C721-C8F3-4FF8-9A3B-179946FDEA9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063240" y="3059724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5F9846F4-0E68-45C2-87ED-C9F1F6383B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26480" y="3059724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741E4-F9CA-4DB5-BF0B-01F0C10A0055}"/>
              </a:ext>
            </a:extLst>
          </p:cNvPr>
          <p:cNvSpPr/>
          <p:nvPr userDrawn="1"/>
        </p:nvSpPr>
        <p:spPr>
          <a:xfrm>
            <a:off x="0" y="0"/>
            <a:ext cx="9144000" cy="9144000"/>
          </a:xfrm>
          <a:prstGeom prst="rect">
            <a:avLst/>
          </a:prstGeom>
          <a:noFill/>
          <a:ln w="889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with hea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0911E-395E-4B82-9294-0CCE138B86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59B4CDC-38DC-4CAF-B7B1-4A4EEAA5CF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63240" y="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D3DEB15-52A6-4F20-96AE-9D2789E5B0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26480" y="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BFE015F6-76D6-45BC-A640-184EC123F2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612648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58D9FF6-3986-4B58-8032-EA6275576A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63240" y="612648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90C92DC1-120F-4C7E-AB49-5CABD35F11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26480" y="612648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33ADE506-7FAF-4725-948A-9205E1008C3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059724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77B8C721-C8F3-4FF8-9A3B-179946FDEA9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063240" y="3059724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5F9846F4-0E68-45C2-87ED-C9F1F6383B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26480" y="3059724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741E4-F9CA-4DB5-BF0B-01F0C10A0055}"/>
              </a:ext>
            </a:extLst>
          </p:cNvPr>
          <p:cNvSpPr/>
          <p:nvPr userDrawn="1"/>
        </p:nvSpPr>
        <p:spPr>
          <a:xfrm>
            <a:off x="0" y="0"/>
            <a:ext cx="9144000" cy="9144000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3E48DF-22E4-4015-9408-3366B0B902B5}"/>
              </a:ext>
            </a:extLst>
          </p:cNvPr>
          <p:cNvSpPr/>
          <p:nvPr userDrawn="1"/>
        </p:nvSpPr>
        <p:spPr>
          <a:xfrm>
            <a:off x="0" y="0"/>
            <a:ext cx="9144000" cy="9144000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C61AF-958B-4695-9622-E208647DBEA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3840480"/>
            <a:ext cx="7315200" cy="1463040"/>
          </a:xfrm>
          <a:gradFill flip="none" rotWithShape="1">
            <a:gsLst>
              <a:gs pos="0">
                <a:schemeClr val="tx1">
                  <a:alpha val="95000"/>
                </a:schemeClr>
              </a:gs>
              <a:gs pos="50000">
                <a:schemeClr val="tx1">
                  <a:lumMod val="95000"/>
                  <a:lumOff val="5000"/>
                  <a:alpha val="95000"/>
                </a:schemeClr>
              </a:gs>
              <a:gs pos="100000">
                <a:schemeClr val="tx1">
                  <a:lumMod val="85000"/>
                  <a:lumOff val="15000"/>
                  <a:alpha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54000" dist="38100" dir="5400000" sx="101000" sy="101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C000"/>
                </a:solidFill>
                <a:latin typeface="Archivo Condensed Medium" pitchFamily="2" charset="0"/>
                <a:cs typeface="Archivo Condensed Medium" pitchFamily="2" charset="0"/>
              </a:defRPr>
            </a:lvl1pPr>
          </a:lstStyle>
          <a:p>
            <a:pPr lvl="0"/>
            <a:r>
              <a:rPr lang="en-US" dirty="0"/>
              <a:t>Poll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3015CE-27EC-495B-95EB-D330581B59D5}"/>
              </a:ext>
            </a:extLst>
          </p:cNvPr>
          <p:cNvGrpSpPr/>
          <p:nvPr userDrawn="1"/>
        </p:nvGrpSpPr>
        <p:grpSpPr>
          <a:xfrm>
            <a:off x="7498080" y="7498080"/>
            <a:ext cx="1645920" cy="1645920"/>
            <a:chOff x="995325" y="2378904"/>
            <a:chExt cx="1645920" cy="1645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40CAA3-EA99-4A7B-9E1A-31E844A9682E}"/>
                </a:ext>
              </a:extLst>
            </p:cNvPr>
            <p:cNvSpPr/>
            <p:nvPr userDrawn="1"/>
          </p:nvSpPr>
          <p:spPr>
            <a:xfrm>
              <a:off x="995325" y="2378904"/>
              <a:ext cx="1645920" cy="1645920"/>
            </a:xfrm>
            <a:prstGeom prst="rect">
              <a:avLst/>
            </a:prstGeom>
            <a:gradFill>
              <a:gsLst>
                <a:gs pos="50000">
                  <a:schemeClr val="tx1">
                    <a:lumMod val="95000"/>
                    <a:lumOff val="5000"/>
                    <a:alpha val="95000"/>
                  </a:schemeClr>
                </a:gs>
                <a:gs pos="0">
                  <a:schemeClr val="tx1">
                    <a:alpha val="95000"/>
                  </a:schemeClr>
                </a:gs>
                <a:gs pos="100000">
                  <a:schemeClr val="tx1">
                    <a:lumMod val="85000"/>
                    <a:lumOff val="15000"/>
                    <a:alpha val="95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tx1">
                      <a:lumMod val="95000"/>
                      <a:lumOff val="5000"/>
                      <a:alpha val="95000"/>
                    </a:schemeClr>
                  </a:gs>
                  <a:gs pos="100000">
                    <a:schemeClr val="tx1">
                      <a:lumMod val="85000"/>
                      <a:lumOff val="15000"/>
                      <a:alpha val="95000"/>
                    </a:schemeClr>
                  </a:gs>
                </a:gsLst>
                <a:lin ang="5400000" scaled="1"/>
              </a:gradFill>
            </a:ln>
            <a:effectLst>
              <a:outerShdw blurRad="254000" dist="381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4000" dirty="0">
                  <a:latin typeface="Archivo Condensed ExtraBold" pitchFamily="2" charset="0"/>
                  <a:cs typeface="Archivo Condensed ExtraBold" pitchFamily="2" charset="0"/>
                </a:rPr>
                <a:t>Poll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6572B8A-B7EC-464B-8874-533EE4CCBF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514" y="2672568"/>
              <a:ext cx="1329542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08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713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43943-C28E-4C77-B1D5-1D4F343A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6834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E7FDC-60BF-4C1B-8078-2CC8C5ED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5858-4613-4D09-ABCB-2B900C606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8475134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D7AB1-FF78-44A7-B276-877EED28BAA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0D6A-A751-4655-8AE0-BE4416A72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8475134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AB2C5-CF12-4C46-82CD-014BA2F4B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8475134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1BD12-AC95-4206-97ED-AE56973C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.pn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4289F-12F0-4E00-AF26-7D58FD865C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9B9B3F-A1E9-4931-AE9D-171572193E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73DD496-4F66-4B50-94BE-8CD0BDD1F6A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A2BFD-7A0A-456C-965F-484DFB1404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BAC062A-5965-4AF5-B051-01005F9175A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1749278-E456-4CF8-A23C-39851B03D6B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F900EE5-2E98-4D65-A4DE-DA77105DCAA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76C723-239C-401C-B1DB-45C95EBE3E4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196CAA6-61D6-4FF2-8856-F0F962122F5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169530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Placeholder 1042">
            <a:extLst>
              <a:ext uri="{FF2B5EF4-FFF2-40B4-BE49-F238E27FC236}">
                <a16:creationId xmlns:a16="http://schemas.microsoft.com/office/drawing/2014/main" id="{944303E6-6F29-498F-8AF1-FB5C8B411E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16507"/>
          <a:stretch/>
        </p:blipFill>
        <p:spPr/>
      </p:pic>
      <p:pic>
        <p:nvPicPr>
          <p:cNvPr id="1045" name="Picture Placeholder 1044">
            <a:extLst>
              <a:ext uri="{FF2B5EF4-FFF2-40B4-BE49-F238E27FC236}">
                <a16:creationId xmlns:a16="http://schemas.microsoft.com/office/drawing/2014/main" id="{25935320-0186-4A72-BFC2-A08C3D48612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0" b="16490"/>
          <a:stretch/>
        </p:blipFill>
        <p:spPr/>
      </p:pic>
      <p:pic>
        <p:nvPicPr>
          <p:cNvPr id="1047" name="Picture Placeholder 1046">
            <a:extLst>
              <a:ext uri="{FF2B5EF4-FFF2-40B4-BE49-F238E27FC236}">
                <a16:creationId xmlns:a16="http://schemas.microsoft.com/office/drawing/2014/main" id="{DA3C9055-B483-464F-BB88-A31F34892C6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16507"/>
          <a:stretch/>
        </p:blipFill>
        <p:spPr/>
      </p:pic>
      <p:pic>
        <p:nvPicPr>
          <p:cNvPr id="1049" name="Picture Placeholder 1048">
            <a:extLst>
              <a:ext uri="{FF2B5EF4-FFF2-40B4-BE49-F238E27FC236}">
                <a16:creationId xmlns:a16="http://schemas.microsoft.com/office/drawing/2014/main" id="{C9DF3A5A-1C69-4F9E-93B3-115DF5EFB54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16507"/>
          <a:stretch/>
        </p:blipFill>
        <p:spPr/>
      </p:pic>
      <p:pic>
        <p:nvPicPr>
          <p:cNvPr id="1051" name="Picture Placeholder 1050">
            <a:extLst>
              <a:ext uri="{FF2B5EF4-FFF2-40B4-BE49-F238E27FC236}">
                <a16:creationId xmlns:a16="http://schemas.microsoft.com/office/drawing/2014/main" id="{739BD1BF-249A-43A8-9E3C-B3C5D5BB64E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0" b="16490"/>
          <a:stretch/>
        </p:blipFill>
        <p:spPr/>
      </p:pic>
      <p:pic>
        <p:nvPicPr>
          <p:cNvPr id="1053" name="Picture Placeholder 1052">
            <a:extLst>
              <a:ext uri="{FF2B5EF4-FFF2-40B4-BE49-F238E27FC236}">
                <a16:creationId xmlns:a16="http://schemas.microsoft.com/office/drawing/2014/main" id="{0EC068B8-07E8-4D98-849E-7546CABD9F2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16507"/>
          <a:stretch/>
        </p:blipFill>
        <p:spPr/>
      </p:pic>
      <p:pic>
        <p:nvPicPr>
          <p:cNvPr id="1055" name="Picture Placeholder 1054">
            <a:extLst>
              <a:ext uri="{FF2B5EF4-FFF2-40B4-BE49-F238E27FC236}">
                <a16:creationId xmlns:a16="http://schemas.microsoft.com/office/drawing/2014/main" id="{91D319A0-9D45-4300-9093-540EF468608E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16507"/>
          <a:stretch/>
        </p:blipFill>
        <p:spPr/>
      </p:pic>
      <p:pic>
        <p:nvPicPr>
          <p:cNvPr id="132" name="Picture Placeholder 131">
            <a:extLst>
              <a:ext uri="{FF2B5EF4-FFF2-40B4-BE49-F238E27FC236}">
                <a16:creationId xmlns:a16="http://schemas.microsoft.com/office/drawing/2014/main" id="{725DCBBC-9844-4DE6-8E7F-A8819B77C75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0" b="16490"/>
          <a:stretch/>
        </p:blipFill>
        <p:spPr/>
      </p:pic>
      <p:pic>
        <p:nvPicPr>
          <p:cNvPr id="134" name="Picture Placeholder 133">
            <a:extLst>
              <a:ext uri="{FF2B5EF4-FFF2-40B4-BE49-F238E27FC236}">
                <a16:creationId xmlns:a16="http://schemas.microsoft.com/office/drawing/2014/main" id="{62DB70E5-8E47-406E-B252-3681098E3614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16507"/>
          <a:stretch/>
        </p:blipFill>
        <p:spPr/>
      </p:pic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A3FB3F9-571A-45BE-829A-4B214A5CE366}"/>
              </a:ext>
            </a:extLst>
          </p:cNvPr>
          <p:cNvGrpSpPr/>
          <p:nvPr/>
        </p:nvGrpSpPr>
        <p:grpSpPr>
          <a:xfrm>
            <a:off x="0" y="0"/>
            <a:ext cx="9144000" cy="9144000"/>
            <a:chOff x="0" y="0"/>
            <a:chExt cx="9144000" cy="9144000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DEFB2C8-F429-4F41-90E3-1578F5A2FAE0}"/>
                </a:ext>
              </a:extLst>
            </p:cNvPr>
            <p:cNvSpPr/>
            <p:nvPr/>
          </p:nvSpPr>
          <p:spPr>
            <a:xfrm>
              <a:off x="0" y="0"/>
              <a:ext cx="9144000" cy="91440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BAA9F9AF-4ED1-429F-858E-728C56D3916A}"/>
                </a:ext>
              </a:extLst>
            </p:cNvPr>
            <p:cNvGrpSpPr/>
            <p:nvPr/>
          </p:nvGrpSpPr>
          <p:grpSpPr>
            <a:xfrm>
              <a:off x="7498080" y="7498080"/>
              <a:ext cx="1645920" cy="1645920"/>
              <a:chOff x="7498080" y="7498080"/>
              <a:chExt cx="1645920" cy="1645920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EF21E4-7397-47BB-A6D5-3683346EDFBC}"/>
                  </a:ext>
                </a:extLst>
              </p:cNvPr>
              <p:cNvSpPr/>
              <p:nvPr/>
            </p:nvSpPr>
            <p:spPr>
              <a:xfrm>
                <a:off x="7498080" y="7498080"/>
                <a:ext cx="1645920" cy="1645920"/>
              </a:xfrm>
              <a:prstGeom prst="rect">
                <a:avLst/>
              </a:prstGeom>
              <a:gradFill>
                <a:gsLst>
                  <a:gs pos="50000">
                    <a:schemeClr val="tx1">
                      <a:lumMod val="95000"/>
                      <a:lumOff val="5000"/>
                      <a:alpha val="95000"/>
                    </a:schemeClr>
                  </a:gs>
                  <a:gs pos="0">
                    <a:schemeClr val="tx1">
                      <a:alpha val="95000"/>
                    </a:schemeClr>
                  </a:gs>
                  <a:gs pos="100000">
                    <a:schemeClr val="tx1">
                      <a:lumMod val="85000"/>
                      <a:lumOff val="15000"/>
                      <a:alpha val="95000"/>
                    </a:schemeClr>
                  </a:gs>
                </a:gsLst>
                <a:lin ang="5400000" scaled="1"/>
              </a:gradFill>
              <a:ln>
                <a:gradFill>
                  <a:gsLst>
                    <a:gs pos="0">
                      <a:schemeClr val="tx1">
                        <a:lumMod val="95000"/>
                        <a:lumOff val="5000"/>
                        <a:alpha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  <a:alpha val="95000"/>
                      </a:schemeClr>
                    </a:gs>
                  </a:gsLst>
                  <a:lin ang="5400000" scaled="1"/>
                </a:gradFill>
              </a:ln>
              <a:effectLst>
                <a:outerShdw blurRad="254000" dist="381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4000" dirty="0">
                    <a:latin typeface="Archivo Condensed ExtraBold" pitchFamily="2" charset="0"/>
                    <a:cs typeface="Archivo Condensed ExtraBold" pitchFamily="2" charset="0"/>
                  </a:rPr>
                  <a:t>Poll</a:t>
                </a:r>
              </a:p>
            </p:txBody>
          </p:sp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AC9BE954-52B7-4D51-8476-F4C110AAFD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6269" y="7791744"/>
                <a:ext cx="1329542" cy="640080"/>
              </a:xfrm>
              <a:prstGeom prst="rect">
                <a:avLst/>
              </a:prstGeom>
            </p:spPr>
          </p:pic>
        </p:grp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D161149F-2B8B-43A5-BF94-529D60C236D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Best Jim Carrey Comedy Movie</a:t>
            </a:r>
          </a:p>
        </p:txBody>
      </p:sp>
    </p:spTree>
    <p:extLst>
      <p:ext uri="{BB962C8B-B14F-4D97-AF65-F5344CB8AC3E}">
        <p14:creationId xmlns:p14="http://schemas.microsoft.com/office/powerpoint/2010/main" val="188426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7BAB6D2-D3E5-43FC-954C-D6453D4CEEF9}"/>
              </a:ext>
            </a:extLst>
          </p:cNvPr>
          <p:cNvGrpSpPr/>
          <p:nvPr/>
        </p:nvGrpSpPr>
        <p:grpSpPr>
          <a:xfrm>
            <a:off x="0" y="0"/>
            <a:ext cx="9144000" cy="9144000"/>
            <a:chOff x="0" y="0"/>
            <a:chExt cx="9144000" cy="9144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0C921EE-FC3A-4667-9685-8AABC3476542}"/>
                </a:ext>
              </a:extLst>
            </p:cNvPr>
            <p:cNvSpPr/>
            <p:nvPr/>
          </p:nvSpPr>
          <p:spPr>
            <a:xfrm>
              <a:off x="0" y="0"/>
              <a:ext cx="9144000" cy="91440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4CBC98-E3A3-4098-9557-205C81D30225}"/>
                </a:ext>
              </a:extLst>
            </p:cNvPr>
            <p:cNvGrpSpPr/>
            <p:nvPr/>
          </p:nvGrpSpPr>
          <p:grpSpPr>
            <a:xfrm>
              <a:off x="7498080" y="7498080"/>
              <a:ext cx="1645920" cy="1645920"/>
              <a:chOff x="7498080" y="7498080"/>
              <a:chExt cx="1645920" cy="164592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1EE66A6-8D8C-4740-99DD-28C06E638092}"/>
                  </a:ext>
                </a:extLst>
              </p:cNvPr>
              <p:cNvSpPr/>
              <p:nvPr/>
            </p:nvSpPr>
            <p:spPr>
              <a:xfrm>
                <a:off x="7498080" y="7498080"/>
                <a:ext cx="1645920" cy="1645920"/>
              </a:xfrm>
              <a:prstGeom prst="rect">
                <a:avLst/>
              </a:prstGeom>
              <a:gradFill>
                <a:gsLst>
                  <a:gs pos="50000">
                    <a:schemeClr val="tx1">
                      <a:lumMod val="95000"/>
                      <a:lumOff val="5000"/>
                      <a:alpha val="95000"/>
                    </a:schemeClr>
                  </a:gs>
                  <a:gs pos="0">
                    <a:schemeClr val="tx1">
                      <a:alpha val="95000"/>
                    </a:schemeClr>
                  </a:gs>
                  <a:gs pos="100000">
                    <a:schemeClr val="tx1">
                      <a:lumMod val="85000"/>
                      <a:lumOff val="15000"/>
                      <a:alpha val="95000"/>
                    </a:schemeClr>
                  </a:gs>
                </a:gsLst>
                <a:lin ang="5400000" scaled="1"/>
              </a:gradFill>
              <a:ln>
                <a:gradFill>
                  <a:gsLst>
                    <a:gs pos="0">
                      <a:schemeClr val="tx1">
                        <a:lumMod val="95000"/>
                        <a:lumOff val="5000"/>
                        <a:alpha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  <a:alpha val="95000"/>
                      </a:schemeClr>
                    </a:gs>
                  </a:gsLst>
                  <a:lin ang="5400000" scaled="1"/>
                </a:gradFill>
              </a:ln>
              <a:effectLst>
                <a:outerShdw blurRad="254000" dist="381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4000" dirty="0">
                    <a:latin typeface="Archivo Condensed ExtraBold" pitchFamily="2" charset="0"/>
                    <a:cs typeface="Archivo Condensed ExtraBold" pitchFamily="2" charset="0"/>
                  </a:rPr>
                  <a:t>Poll</a:t>
                </a: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01A604F2-E1FD-4952-BD0A-18EA3D861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6269" y="7791744"/>
                <a:ext cx="1329542" cy="6400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885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Archivo Condensed ExtraBold</vt:lpstr>
      <vt:lpstr>Archivo Condensed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BONAFIDE BOSS</dc:creator>
  <cp:lastModifiedBy>BONAFIDE BOSS</cp:lastModifiedBy>
  <cp:revision>30</cp:revision>
  <dcterms:created xsi:type="dcterms:W3CDTF">2022-01-11T15:37:08Z</dcterms:created>
  <dcterms:modified xsi:type="dcterms:W3CDTF">2022-01-20T00:45:05Z</dcterms:modified>
</cp:coreProperties>
</file>