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889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48DF-22E4-4015-9408-3366B0B902B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C61AF-958B-4695-9622-E208647DBE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3840480"/>
            <a:ext cx="7315200" cy="1463040"/>
          </a:xfrm>
          <a:gradFill flip="none" rotWithShape="1">
            <a:gsLst>
              <a:gs pos="0">
                <a:schemeClr val="tx1">
                  <a:alpha val="95000"/>
                </a:schemeClr>
              </a:gs>
              <a:gs pos="50000">
                <a:schemeClr val="tx1">
                  <a:lumMod val="95000"/>
                  <a:lumOff val="5000"/>
                  <a:alpha val="95000"/>
                </a:schemeClr>
              </a:gs>
              <a:gs pos="100000">
                <a:schemeClr val="tx1">
                  <a:lumMod val="85000"/>
                  <a:lumOff val="15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381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C000"/>
                </a:solidFill>
                <a:latin typeface="Archivo Condensed Medium" pitchFamily="2" charset="0"/>
                <a:cs typeface="Archivo Condensed Medium" pitchFamily="2" charset="0"/>
              </a:defRPr>
            </a:lvl1pPr>
          </a:lstStyle>
          <a:p>
            <a:pPr lvl="0"/>
            <a:r>
              <a:rPr lang="en-US" dirty="0"/>
              <a:t>Poll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3015CE-27EC-495B-95EB-D330581B59D5}"/>
              </a:ext>
            </a:extLst>
          </p:cNvPr>
          <p:cNvGrpSpPr/>
          <p:nvPr userDrawn="1"/>
        </p:nvGrpSpPr>
        <p:grpSpPr>
          <a:xfrm>
            <a:off x="7498080" y="7498080"/>
            <a:ext cx="1645920" cy="1645920"/>
            <a:chOff x="995325" y="2378904"/>
            <a:chExt cx="1645920" cy="164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CAA3-EA99-4A7B-9E1A-31E844A9682E}"/>
                </a:ext>
              </a:extLst>
            </p:cNvPr>
            <p:cNvSpPr/>
            <p:nvPr userDrawn="1"/>
          </p:nvSpPr>
          <p:spPr>
            <a:xfrm>
              <a:off x="995325" y="2378904"/>
              <a:ext cx="1645920" cy="1645920"/>
            </a:xfrm>
            <a:prstGeom prst="rect">
              <a:avLst/>
            </a:prstGeom>
            <a:gradFill>
              <a:gsLst>
                <a:gs pos="50000">
                  <a:schemeClr val="tx1">
                    <a:lumMod val="95000"/>
                    <a:lumOff val="5000"/>
                    <a:alpha val="95000"/>
                  </a:schemeClr>
                </a:gs>
                <a:gs pos="0">
                  <a:schemeClr val="tx1">
                    <a:alpha val="95000"/>
                  </a:schemeClr>
                </a:gs>
                <a:gs pos="100000">
                  <a:schemeClr val="tx1">
                    <a:lumMod val="85000"/>
                    <a:lumOff val="15000"/>
                    <a:alpha val="95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tx1">
                      <a:lumMod val="95000"/>
                      <a:lumOff val="5000"/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</a:ln>
            <a:effectLst>
              <a:outerShdw blurRad="254000" dist="381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000" dirty="0">
                  <a:latin typeface="Archivo Condensed ExtraBold" pitchFamily="2" charset="0"/>
                  <a:cs typeface="Archivo Condensed ExtraBold" pitchFamily="2" charset="0"/>
                </a:rPr>
                <a:t>Poll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572B8A-B7EC-464B-8874-533EE4CCBF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14" y="2672568"/>
              <a:ext cx="1329542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8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1.pn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D7E2214F-DCEF-4680-880B-6C09FAFC2E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DC599127-B880-44C5-A589-9F1F96EB61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A54A7DC-A82F-417D-83C1-92EDB6DCBFA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" b="27692"/>
          <a:stretch/>
        </p:blipFill>
        <p:spPr>
          <a:xfrm>
            <a:off x="6126480" y="0"/>
            <a:ext cx="3017520" cy="3017520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2812DB5B-27B2-4C65-B216-535E6FA04ED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EFA7B9EF-6A64-4EC0-8EAF-B6EA9D52FC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4" b="12345"/>
          <a:stretch/>
        </p:blipFill>
        <p:spPr>
          <a:xfrm>
            <a:off x="3063240" y="6126480"/>
            <a:ext cx="3017520" cy="3017520"/>
          </a:xfrm>
        </p:spPr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B4121951-95A1-4BBE-9C8E-67E29E53DC7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29084"/>
          <a:stretch/>
        </p:blipFill>
        <p:spPr>
          <a:xfrm>
            <a:off x="6126480" y="6126480"/>
            <a:ext cx="3017520" cy="3017520"/>
          </a:xfrm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3BEED312-BB79-4A64-B019-351C7B3D0EF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D7FBD4CC-D6BC-4182-8892-00B6797C4A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>
            <a:fillRect/>
          </a:stretch>
        </p:blipFill>
        <p:spPr/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FF15A9B9-7B94-418F-9CCE-893733279D9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Placeholder 1042">
            <a:extLst>
              <a:ext uri="{FF2B5EF4-FFF2-40B4-BE49-F238E27FC236}">
                <a16:creationId xmlns:a16="http://schemas.microsoft.com/office/drawing/2014/main" id="{944303E6-6F29-498F-8AF1-FB5C8B411E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45" name="Picture Placeholder 1044">
            <a:extLst>
              <a:ext uri="{FF2B5EF4-FFF2-40B4-BE49-F238E27FC236}">
                <a16:creationId xmlns:a16="http://schemas.microsoft.com/office/drawing/2014/main" id="{25935320-0186-4A72-BFC2-A08C3D4861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047" name="Picture Placeholder 1046">
            <a:extLst>
              <a:ext uri="{FF2B5EF4-FFF2-40B4-BE49-F238E27FC236}">
                <a16:creationId xmlns:a16="http://schemas.microsoft.com/office/drawing/2014/main" id="{DA3C9055-B483-464F-BB88-A31F34892C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49" name="Picture Placeholder 1048">
            <a:extLst>
              <a:ext uri="{FF2B5EF4-FFF2-40B4-BE49-F238E27FC236}">
                <a16:creationId xmlns:a16="http://schemas.microsoft.com/office/drawing/2014/main" id="{C9DF3A5A-1C69-4F9E-93B3-115DF5EFB54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51" name="Picture Placeholder 1050">
            <a:extLst>
              <a:ext uri="{FF2B5EF4-FFF2-40B4-BE49-F238E27FC236}">
                <a16:creationId xmlns:a16="http://schemas.microsoft.com/office/drawing/2014/main" id="{739BD1BF-249A-43A8-9E3C-B3C5D5BB64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053" name="Picture Placeholder 1052">
            <a:extLst>
              <a:ext uri="{FF2B5EF4-FFF2-40B4-BE49-F238E27FC236}">
                <a16:creationId xmlns:a16="http://schemas.microsoft.com/office/drawing/2014/main" id="{0EC068B8-07E8-4D98-849E-7546CABD9F2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055" name="Picture Placeholder 1054">
            <a:extLst>
              <a:ext uri="{FF2B5EF4-FFF2-40B4-BE49-F238E27FC236}">
                <a16:creationId xmlns:a16="http://schemas.microsoft.com/office/drawing/2014/main" id="{91D319A0-9D45-4300-9093-540EF468608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pic>
        <p:nvPicPr>
          <p:cNvPr id="132" name="Picture Placeholder 131">
            <a:extLst>
              <a:ext uri="{FF2B5EF4-FFF2-40B4-BE49-F238E27FC236}">
                <a16:creationId xmlns:a16="http://schemas.microsoft.com/office/drawing/2014/main" id="{725DCBBC-9844-4DE6-8E7F-A8819B77C75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/>
        </p:blipFill>
        <p:spPr/>
      </p:pic>
      <p:pic>
        <p:nvPicPr>
          <p:cNvPr id="134" name="Picture Placeholder 133">
            <a:extLst>
              <a:ext uri="{FF2B5EF4-FFF2-40B4-BE49-F238E27FC236}">
                <a16:creationId xmlns:a16="http://schemas.microsoft.com/office/drawing/2014/main" id="{62DB70E5-8E47-406E-B252-3681098E361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/>
        </p:blipFill>
        <p:spPr/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A3FB3F9-571A-45BE-829A-4B214A5CE366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DEFB2C8-F429-4F41-90E3-1578F5A2FAE0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AA9F9AF-4ED1-429F-858E-728C56D3916A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EF21E4-7397-47BB-A6D5-3683346EDFBC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AC9BE954-52B7-4D51-8476-F4C110AAF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161149F-2B8B-43A5-BF94-529D60C236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Best Jim Carrey Comedy Movie</a:t>
            </a:r>
          </a:p>
        </p:txBody>
      </p:sp>
    </p:spTree>
    <p:extLst>
      <p:ext uri="{BB962C8B-B14F-4D97-AF65-F5344CB8AC3E}">
        <p14:creationId xmlns:p14="http://schemas.microsoft.com/office/powerpoint/2010/main" val="1884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BAB6D2-D3E5-43FC-954C-D6453D4CEEF9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C921EE-FC3A-4667-9685-8AABC3476542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4CBC98-E3A3-4098-9557-205C81D30225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EE66A6-8D8C-4740-99DD-28C06E638092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1A604F2-E1FD-4952-BD0A-18EA3D861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8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Archivo Condensed ExtraBold</vt:lpstr>
      <vt:lpstr>Archivo Condensed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29</cp:revision>
  <dcterms:created xsi:type="dcterms:W3CDTF">2022-01-11T15:37:08Z</dcterms:created>
  <dcterms:modified xsi:type="dcterms:W3CDTF">2022-01-17T23:04:50Z</dcterms:modified>
</cp:coreProperties>
</file>