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FF5AA3-8ECB-43D9-AB3B-388868B835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9300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#1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E40C2CD-8944-412B-9ED6-2ADF9540C1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98661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#2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F49E755-A0D5-4975-B3FA-CB134714345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84533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#3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26CE14-7680-4146-9586-12EDF036C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0405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#4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B64EDD75-ED4F-4209-8730-2DE4E80C4C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56277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#5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89E5036-5FF3-4D4C-9C5D-B7F7A7E8115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78660" y="5791200"/>
            <a:ext cx="1097280" cy="164592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172332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3943-C28E-4C77-B1D5-1D4F343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7FDC-60BF-4C1B-8078-2CC8C5ED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58-4613-4D09-ABCB-2B900C60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7AB1-FF78-44A7-B276-877EED28BAA5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A-A751-4655-8AE0-BE4416A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2C5-CF12-4C46-82CD-014BA2F4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BD12-AC95-4206-97ED-AE56973C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2F0338-CC63-47A4-BC9F-DAAAA86D42BB}"/>
              </a:ext>
            </a:extLst>
          </p:cNvPr>
          <p:cNvSpPr txBox="1"/>
          <p:nvPr/>
        </p:nvSpPr>
        <p:spPr>
          <a:xfrm>
            <a:off x="425769" y="457200"/>
            <a:ext cx="15805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latin typeface="Impact" panose="020B0806030902050204" pitchFamily="34" charset="0"/>
              </a:rPr>
              <a:t>IMDB Poll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A7C72-A3F2-4AC3-BB2F-BF8CA2AC7BF2}"/>
              </a:ext>
            </a:extLst>
          </p:cNvPr>
          <p:cNvSpPr txBox="1"/>
          <p:nvPr/>
        </p:nvSpPr>
        <p:spPr>
          <a:xfrm>
            <a:off x="7544487" y="457200"/>
            <a:ext cx="1110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000" dirty="0">
                <a:latin typeface="Impact" panose="020B0806030902050204" pitchFamily="34" charset="0"/>
              </a:rPr>
              <a:t>Jan 3,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DD413-BA63-4C6E-8A0F-D00E92C54490}"/>
              </a:ext>
            </a:extLst>
          </p:cNvPr>
          <p:cNvSpPr txBox="1"/>
          <p:nvPr/>
        </p:nvSpPr>
        <p:spPr>
          <a:xfrm>
            <a:off x="7623034" y="8471356"/>
            <a:ext cx="103233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latin typeface="Impact" panose="020B0806030902050204" pitchFamily="34" charset="0"/>
              </a:rPr>
              <a:t>by Paok-Kilkis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66708-3967-4CB1-AF39-821DEEEEABC1}"/>
              </a:ext>
            </a:extLst>
          </p:cNvPr>
          <p:cNvSpPr txBox="1"/>
          <p:nvPr/>
        </p:nvSpPr>
        <p:spPr>
          <a:xfrm>
            <a:off x="425769" y="8471356"/>
            <a:ext cx="31434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Impact" panose="020B0806030902050204" pitchFamily="34" charset="0"/>
              </a:rPr>
              <a:t>https://www.imdb.com/poll/cPhM3zL05HI/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EEA13-63DA-4992-A07B-7B9C14C8EE4B}"/>
              </a:ext>
            </a:extLst>
          </p:cNvPr>
          <p:cNvSpPr txBox="1"/>
          <p:nvPr/>
        </p:nvSpPr>
        <p:spPr>
          <a:xfrm>
            <a:off x="457200" y="1828800"/>
            <a:ext cx="8229600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effectLst>
                  <a:outerShdw blurRad="190500" dist="25400" dir="5400000" sx="102000" sy="102000" algn="t" rotWithShape="0">
                    <a:prstClr val="black">
                      <a:alpha val="20000"/>
                    </a:prstClr>
                  </a:outerShdw>
                </a:effectLst>
                <a:latin typeface="Impact" panose="020B0806030902050204" pitchFamily="34" charset="0"/>
              </a:rPr>
              <a:t>Most Anticipated Movie of 2022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C27689-1D5A-4F45-996E-2CAC5A0D36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52FC72E-F66E-4E05-AB9A-35C221BBDB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BAF446F-1596-4E2B-9968-3DD4BBEB5C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C16DF82-85CC-4EE4-B7F6-3F64634EE0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577FB81-D0A8-4580-A4C8-930529EEB2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9A0F445-729D-4B0C-9AC3-A137B3F23D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9530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BONAFIDE BOSS</dc:creator>
  <cp:lastModifiedBy>BONAFIDE BOSS</cp:lastModifiedBy>
  <cp:revision>3</cp:revision>
  <dcterms:created xsi:type="dcterms:W3CDTF">2022-01-11T15:37:08Z</dcterms:created>
  <dcterms:modified xsi:type="dcterms:W3CDTF">2022-01-11T17:21:16Z</dcterms:modified>
</cp:coreProperties>
</file>