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mdbpolls\social\po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98765432098763"/>
          <c:y val="0"/>
          <c:w val="0.75401234567901232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chivo Condensed ExtraBold" pitchFamily="2" charset="0"/>
                    <a:ea typeface="+mn-ea"/>
                    <a:cs typeface="Archivo Condensed ExtraBold" pitchFamily="2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Option  1</c:v>
                </c:pt>
                <c:pt idx="1">
                  <c:v>Option  2</c:v>
                </c:pt>
                <c:pt idx="2">
                  <c:v>Option  3</c:v>
                </c:pt>
                <c:pt idx="3">
                  <c:v>Option  4</c:v>
                </c:pt>
                <c:pt idx="4">
                  <c:v>Option 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0.3971631205673759</c:v>
                </c:pt>
                <c:pt idx="1">
                  <c:v>0.26950354609929078</c:v>
                </c:pt>
                <c:pt idx="2">
                  <c:v>0.18439716312056736</c:v>
                </c:pt>
                <c:pt idx="3">
                  <c:v>9.2198581560283682E-2</c:v>
                </c:pt>
                <c:pt idx="4">
                  <c:v>5.6737588652482268E-2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B1A-4134-9D1E-3AAF924FA9F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0"/>
        <c:axId val="396442264"/>
        <c:axId val="396442920"/>
      </c:barChart>
      <c:catAx>
        <c:axId val="396442264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96442920"/>
        <c:crosses val="autoZero"/>
        <c:auto val="0"/>
        <c:lblAlgn val="ctr"/>
        <c:lblOffset val="100"/>
        <c:noMultiLvlLbl val="0"/>
      </c:catAx>
      <c:valAx>
        <c:axId val="396442920"/>
        <c:scaling>
          <c:orientation val="minMax"/>
        </c:scaling>
        <c:delete val="1"/>
        <c:axPos val="t"/>
        <c:numFmt formatCode="General" sourceLinked="0"/>
        <c:majorTickMark val="out"/>
        <c:minorTickMark val="none"/>
        <c:tickLblPos val="nextTo"/>
        <c:crossAx val="396442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8D0AE-7CE5-4E40-90B2-06A90AEC3B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6665" y="2127861"/>
            <a:ext cx="914400" cy="91440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88F70F3-4D8D-493D-B537-C21BAABAF7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66665" y="3446585"/>
            <a:ext cx="914400" cy="91440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935CB51-6FA0-4588-A166-CF88D1C3F3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66665" y="4765309"/>
            <a:ext cx="914400" cy="91440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03E62E0-3B76-4BD2-B8FA-D05FCEC3FF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6665" y="6084033"/>
            <a:ext cx="914400" cy="91440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36401271-1860-4F2F-982C-F9C66E19BE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6665" y="7402757"/>
            <a:ext cx="914400" cy="91440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2332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43943-C28E-4C77-B1D5-1D4F343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6834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7FDC-60BF-4C1B-8078-2CC8C5ED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858-4613-4D09-ABCB-2B900C606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7AB1-FF78-44A7-B276-877EED28BA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0D6A-A751-4655-8AE0-BE4416A72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B2C5-CF12-4C46-82CD-014BA2F4B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BD12-AC95-4206-97ED-AE56973C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chart" Target="../charts/chart1.xml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6366708-3967-4CB1-AF39-821DEEEEABC1}"/>
              </a:ext>
            </a:extLst>
          </p:cNvPr>
          <p:cNvSpPr txBox="1"/>
          <p:nvPr/>
        </p:nvSpPr>
        <p:spPr>
          <a:xfrm>
            <a:off x="457200" y="8686800"/>
            <a:ext cx="29815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chivo Medium" pitchFamily="2" charset="0"/>
                <a:cs typeface="Archivo Medium" pitchFamily="2" charset="0"/>
              </a:rPr>
              <a:t>https://www.imdb.com/poll/pOJyygUg9Pk/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630E39-6D8A-4E9A-A265-C4BD39553DB3}"/>
              </a:ext>
            </a:extLst>
          </p:cNvPr>
          <p:cNvGrpSpPr/>
          <p:nvPr/>
        </p:nvGrpSpPr>
        <p:grpSpPr>
          <a:xfrm>
            <a:off x="457200" y="457200"/>
            <a:ext cx="2028937" cy="572281"/>
            <a:chOff x="773723" y="1193077"/>
            <a:chExt cx="2028937" cy="57228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A88E65-049D-4091-A9AE-1D79670B0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723" y="1193077"/>
              <a:ext cx="1188720" cy="57228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2F0338-CC63-47A4-BC9F-DAAAA86D42BB}"/>
                </a:ext>
              </a:extLst>
            </p:cNvPr>
            <p:cNvSpPr txBox="1"/>
            <p:nvPr/>
          </p:nvSpPr>
          <p:spPr>
            <a:xfrm>
              <a:off x="2060469" y="1230843"/>
              <a:ext cx="74219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>
                  <a:latin typeface="Impact" panose="020B0806030902050204" pitchFamily="34" charset="0"/>
                </a:rPr>
                <a:t>POLL</a:t>
              </a:r>
            </a:p>
          </p:txBody>
        </p: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1236683-D561-4AE9-BE1E-F1A6871A1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454977"/>
              </p:ext>
            </p:extLst>
          </p:nvPr>
        </p:nvGraphicFramePr>
        <p:xfrm>
          <a:off x="457200" y="2884418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D455098-FCCC-4715-8233-B874617C7185}"/>
              </a:ext>
            </a:extLst>
          </p:cNvPr>
          <p:cNvSpPr txBox="1"/>
          <p:nvPr/>
        </p:nvSpPr>
        <p:spPr>
          <a:xfrm>
            <a:off x="457200" y="1029554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chivo Condensed Black" pitchFamily="2" charset="0"/>
                <a:cs typeface="Archivo Condensed Black" pitchFamily="2" charset="0"/>
              </a:rPr>
              <a:t>Most Anticipated Indian Movies of 2022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F2F5093-6415-4A6C-848C-A2786BFA8C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5838" y="2963863"/>
            <a:ext cx="914400" cy="91440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173B59CB-8F55-4966-B92F-6108F6F9728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5838" y="4056063"/>
            <a:ext cx="914400" cy="914400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BBF8C685-9E92-4F9D-A5A2-9BCAE110482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5838" y="5146675"/>
            <a:ext cx="914400" cy="914400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C361386B-BC2A-4BFE-9B5B-02D8856DE4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5838" y="6296010"/>
            <a:ext cx="914400" cy="914400"/>
          </a:xfr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DD88FE14-7527-46C8-B306-E829F397DF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5838" y="7358834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69530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Archivo Condensed Black</vt:lpstr>
      <vt:lpstr>Archivo Medium</vt:lpstr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BONAFIDE BOSS</dc:creator>
  <cp:lastModifiedBy>BONAFIDE BOSS</cp:lastModifiedBy>
  <cp:revision>23</cp:revision>
  <dcterms:created xsi:type="dcterms:W3CDTF">2022-01-11T15:37:08Z</dcterms:created>
  <dcterms:modified xsi:type="dcterms:W3CDTF">2022-01-16T21:04:43Z</dcterms:modified>
</cp:coreProperties>
</file>