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784D7-61F0-3807-D499-65C417FC5048}" v="721" dt="2024-12-11T21:13:50.241"/>
    <p1510:client id="{0A790408-3826-065B-4FC1-77C2DEFAE667}" v="2" dt="2024-12-11T22:22:21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76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09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12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32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22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85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0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7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8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674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35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2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B51A-B10B-6BD5-B560-41E8730F0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5" y="889820"/>
            <a:ext cx="11096807" cy="1050947"/>
          </a:xfrm>
        </p:spPr>
        <p:txBody>
          <a:bodyPr/>
          <a:lstStyle/>
          <a:p>
            <a:r>
              <a:rPr lang="en-US" dirty="0"/>
              <a:t>British AIRWAYS REVIEWS ANALYSIS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7F870-F4CC-0265-88B3-73A9A8F27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ACF41-EFD3-CD14-F7C6-94876678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0356-81AA-419F-BF04-5EDEE47419BD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095D-63F0-96AE-50BF-C55862B7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1869E-3050-F43C-C9F1-9A18364B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3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61" y="83290"/>
            <a:ext cx="4124120" cy="62619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29349" y="4426450"/>
            <a:ext cx="4416664" cy="162766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Char char="•"/>
            </a:pPr>
            <a:r>
              <a:rPr lang="en-US" sz="1200" b="0" dirty="0"/>
              <a:t>Flight, food, airline, time, staff, business class, seat, services, cabin crew, </a:t>
            </a:r>
            <a:r>
              <a:rPr lang="en-US" sz="1200" b="0" dirty="0" err="1"/>
              <a:t>ba</a:t>
            </a:r>
            <a:r>
              <a:rPr lang="en-US" sz="1200" b="0" dirty="0"/>
              <a:t>, delay, return are words mostly used by reviewers.</a:t>
            </a:r>
          </a:p>
          <a:p>
            <a:pPr marL="342900" indent="-342900">
              <a:buChar char="•"/>
            </a:pPr>
            <a:r>
              <a:rPr lang="en-US" sz="1200" b="0" dirty="0"/>
              <a:t>Passengers are not happy about the delays in flights.</a:t>
            </a:r>
          </a:p>
          <a:p>
            <a:pPr marL="342900" indent="-342900">
              <a:buChar char="•"/>
            </a:pPr>
            <a:r>
              <a:rPr lang="en-US" sz="1200" b="0" dirty="0"/>
              <a:t>The reviews are specifically from passengers that board from or to London Heathrow airport.</a:t>
            </a:r>
          </a:p>
          <a:p>
            <a:pPr marL="342900" indent="-342900">
              <a:buChar char="•"/>
            </a:pPr>
            <a:r>
              <a:rPr lang="en-US" sz="1200" b="0" dirty="0"/>
              <a:t>Passengers had a variety of experiences considering the 'good' and 'bad' experiences expressed by passengers.</a:t>
            </a:r>
          </a:p>
        </p:txBody>
      </p:sp>
      <p:pic>
        <p:nvPicPr>
          <p:cNvPr id="7" name="Content Placeholder 6" descr="A black background with words&#10;&#10;Description automatically generated">
            <a:extLst>
              <a:ext uri="{FF2B5EF4-FFF2-40B4-BE49-F238E27FC236}">
                <a16:creationId xmlns:a16="http://schemas.microsoft.com/office/drawing/2014/main" id="{296237B3-DDBF-0D8A-BAD5-48A6EF1181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6461" y="1029971"/>
            <a:ext cx="4603317" cy="33989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8BAE6-7388-8660-7126-48A9A5DEA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5351" y="4426451"/>
            <a:ext cx="4963982" cy="1293639"/>
          </a:xfrm>
        </p:spPr>
        <p:txBody>
          <a:bodyPr>
            <a:normAutofit fontScale="92500" lnSpcReduction="20000"/>
          </a:bodyPr>
          <a:lstStyle/>
          <a:p>
            <a:pPr marL="171450" indent="-171450">
              <a:buChar char="•"/>
            </a:pPr>
            <a:r>
              <a:rPr lang="en-US" sz="1200" b="0" dirty="0"/>
              <a:t>Most reviewers expressed satisfaction on their experience with British airways flights.</a:t>
            </a:r>
          </a:p>
          <a:p>
            <a:pPr marL="171450" indent="-171450">
              <a:buChar char="•"/>
            </a:pPr>
            <a:r>
              <a:rPr lang="en-US" sz="1200" b="0" dirty="0"/>
              <a:t>However, there is still a significant amount of negative feedback that needs to be addressed to enhance customer satisfaction.</a:t>
            </a:r>
          </a:p>
          <a:p>
            <a:pPr marL="171450" indent="-171450">
              <a:buChar char="•"/>
            </a:pPr>
            <a:r>
              <a:rPr lang="en-US" sz="1200" b="0" dirty="0"/>
              <a:t>Most reviewers tend to express clear positive or negative opinion about their experience. </a:t>
            </a:r>
          </a:p>
        </p:txBody>
      </p:sp>
      <p:pic>
        <p:nvPicPr>
          <p:cNvPr id="8" name="Content Placeholder 7" descr="A graph of a positive and negative distribution&#10;&#10;Description automatically generated">
            <a:extLst>
              <a:ext uri="{FF2B5EF4-FFF2-40B4-BE49-F238E27FC236}">
                <a16:creationId xmlns:a16="http://schemas.microsoft.com/office/drawing/2014/main" id="{4B53D0C3-F7BD-0788-7D7C-906200235C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6146" y="1117065"/>
            <a:ext cx="5183188" cy="3214888"/>
          </a:xfr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131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Calisto MT</vt:lpstr>
      <vt:lpstr>Univers Condensed</vt:lpstr>
      <vt:lpstr>ChronicleVTI</vt:lpstr>
      <vt:lpstr>British AIRWAYS REVIEWS ANALYSIS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Nonhlanhla Mazibuko</cp:lastModifiedBy>
  <cp:revision>144</cp:revision>
  <dcterms:created xsi:type="dcterms:W3CDTF">2024-12-11T14:10:58Z</dcterms:created>
  <dcterms:modified xsi:type="dcterms:W3CDTF">2024-12-12T06:45:39Z</dcterms:modified>
</cp:coreProperties>
</file>