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D1EF-8A9D-42D5-B017-F335E4512E7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5808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Penghitungan</a:t>
            </a:r>
            <a:r>
              <a:rPr lang="en-US" sz="2800" b="1" dirty="0" smtClean="0"/>
              <a:t> Manual Fuzzy Inference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5" y="2216166"/>
            <a:ext cx="10850489" cy="36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2" y="657265"/>
            <a:ext cx="1102196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" y="947391"/>
            <a:ext cx="1171738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21" y="1804524"/>
            <a:ext cx="7437273" cy="29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Penghitungan Manual Fuzzy Inference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Penghitungan Manual Fuzzy Inference</dc:title>
  <dc:creator>user</dc:creator>
  <cp:lastModifiedBy>user</cp:lastModifiedBy>
  <cp:revision>2</cp:revision>
  <dcterms:created xsi:type="dcterms:W3CDTF">2024-12-12T04:51:47Z</dcterms:created>
  <dcterms:modified xsi:type="dcterms:W3CDTF">2024-12-12T05:04:45Z</dcterms:modified>
</cp:coreProperties>
</file>