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51421-A709-4B79-B3EB-C21BF7112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BEB333-47DB-4965-8866-C1175A924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680EC-2E20-445B-AC75-565D0C69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A78F9-9840-42E8-858A-D680FCD1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E902C6-0524-423B-ACAB-B4B48B72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06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40BD9-B2AD-4222-8E58-5F494440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933261-D93D-4CB6-8E40-603BAAD6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63620-F0F2-4C2A-BA45-999532D0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CE4CBE-452D-4F05-A430-81761373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87E47-755D-4B7E-9DBF-E204EB2D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1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E79BE-6EB1-4274-ABB8-2AF01AFA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492C18-C4E8-496F-B17B-273D9A2E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A44D48-5192-4C39-9A0C-80551799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DF520-0403-4C90-82A7-564448DB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7CB19-E74C-46EF-9B5C-E921416B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7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82E49-B1A8-4F40-B5B5-FCEAB216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2941F-4061-44F9-9B3A-2E261D5C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2384A4-7F01-4BE1-A6B3-EA0175E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1EC07-C233-4C7A-9570-BB0FB722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8BE74-AADD-45A8-8919-D6DC6284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9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04EB5-B4D2-4A25-A8B6-EB01309B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44061-C3A7-4CF3-A6B7-AFE77745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9679C9-C3D4-4714-A501-DF2925DD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E5E776-881D-44D9-A9A2-DF405D00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76FC6-4DDF-4A74-B6B1-F0BBB786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59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C362D-A848-40D5-B225-50E10D50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2AB7B-BE15-4CB1-93C9-897C45B8F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16EAE3-C0E1-4CDB-92B2-EB4E7DB3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F44CF9-CB5D-4AC6-9A07-120301B8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BAE528-DEE2-4AC7-8515-DB33762A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A664BA-ED26-4B52-827A-972AE346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49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8638B-C066-43BC-A985-D1CA6B62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9CA69-F9FA-47CF-93C8-8EF0BAFB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85D6F9-AE8C-47FA-A816-73CD03A1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A7EE15-B254-428F-ABC3-161310AF2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E816B0-1B3C-4B99-9E92-3A6548495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E55318-60CF-4ED5-8E66-BB093BDF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3CED66-6471-4301-AA18-BC00C58A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351C39-8999-4AA7-9C9A-73DB32AB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10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6478F-1371-4482-9C8A-FFB95737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5A3E83-03FD-43F1-B4B5-6F228D11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8915A-2B2D-4273-B6C2-7B617AE1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7AE07D-B72F-4F27-9B76-B20DCB5D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92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F03D44-D529-4D5C-A3E7-528B8F20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D9AAE4-7ADB-4B31-B290-F015B14D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F110C2-C18B-41C7-862F-2E63A547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1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550D5-CD89-43A2-AE19-E68CB4BE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7358A-DD2B-4BC5-A590-3109DFE4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5A6B0B-EF5F-498B-B9EF-A787DE0C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94790A-CB02-4803-81DB-04DBBE00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BCE7E1-4636-4382-B352-9FB3D0C2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83D093-84E6-45C5-B51A-DE8CED3A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7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5A1B-D933-4ED6-B40D-7C037337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0004AA-668E-47B6-8F7C-3D45DF21B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8A0EDC-0E51-4193-A969-F6996D7BD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047B62-4348-48AB-A91D-49A97A92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888C0A-C2AC-4391-8085-E3194628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606DEF-A786-4467-AE81-029203A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55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2C413E-ACC4-4A4F-B1E4-BB1FCC5A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FD3B85-A362-4E0E-B0BB-E437F4599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ADEAF-05C3-41A6-B4E7-8011FCD42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1BA92-632D-49DD-9911-D2B27FC69489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2B49DF-855F-40CA-9A6D-012CF00F1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9C0043-105B-42C9-90DC-2FF55BC9D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3263-B0BE-420A-B781-6E22ACC3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25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5C8C9-B24E-4A15-8AF8-84380A18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3" y="2350962"/>
            <a:ext cx="11295530" cy="1304365"/>
          </a:xfrm>
        </p:spPr>
        <p:txBody>
          <a:bodyPr anchor="ctr">
            <a:noAutofit/>
          </a:bodyPr>
          <a:lstStyle/>
          <a:p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Influência dos Algoritmos de </a:t>
            </a:r>
            <a:r>
              <a:rPr lang="pt-BR" sz="4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Dijkstra</a:t>
            </a:r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A* em Aplicativos de Navegação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B4F3D2-0724-4271-9DBF-3B8FA7C7F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8" y="4152868"/>
            <a:ext cx="5011270" cy="934103"/>
          </a:xfrm>
        </p:spPr>
        <p:txBody>
          <a:bodyPr/>
          <a:lstStyle/>
          <a:p>
            <a:pPr algn="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Barbosa da Silveira</a:t>
            </a:r>
          </a:p>
          <a:p>
            <a:pPr algn="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Orientador: Sérgio Assunção monteiro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F3D769-5F5D-48AA-AF5E-A6DB77D2DA05}"/>
              </a:ext>
            </a:extLst>
          </p:cNvPr>
          <p:cNvSpPr txBox="1"/>
          <p:nvPr/>
        </p:nvSpPr>
        <p:spPr>
          <a:xfrm>
            <a:off x="2344269" y="529757"/>
            <a:ext cx="750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550" algn="ctr">
              <a:spcBef>
                <a:spcPts val="50"/>
              </a:spcBef>
              <a:spcAft>
                <a:spcPts val="0"/>
              </a:spcAft>
            </a:pP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 Universitário Carioca (UNICARIOCA) </a:t>
            </a:r>
            <a:b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Faculdade de Ciênci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da Computação -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Rio de Janeiro, RJ - Brasil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Design Digital - Cursos">
            <a:extLst>
              <a:ext uri="{FF2B5EF4-FFF2-40B4-BE49-F238E27FC236}">
                <a16:creationId xmlns:a16="http://schemas.microsoft.com/office/drawing/2014/main" id="{7DA3BD7C-980B-4B5C-A56D-D3E34CEA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733" y="0"/>
            <a:ext cx="1837267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6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270A1-1304-4E57-B410-7933773F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DACFF-C9F5-4E6C-8CDC-F9A2BC1F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  <a:p>
            <a:r>
              <a:rPr lang="pt-BR" dirty="0"/>
              <a:t>Sua Aplicação</a:t>
            </a:r>
          </a:p>
          <a:p>
            <a:r>
              <a:rPr lang="pt-BR" dirty="0"/>
              <a:t>Algoritmo A*</a:t>
            </a:r>
          </a:p>
          <a:p>
            <a:r>
              <a:rPr lang="pt-BR" dirty="0"/>
              <a:t>Aplicativos de Navegação</a:t>
            </a:r>
          </a:p>
          <a:p>
            <a:r>
              <a:rPr lang="pt-BR" dirty="0"/>
              <a:t>Desenvolvimento do meu aplicativo pelo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Considerações finais</a:t>
            </a:r>
          </a:p>
          <a:p>
            <a:endParaRPr lang="pt-BR" dirty="0"/>
          </a:p>
        </p:txBody>
      </p:sp>
      <p:pic>
        <p:nvPicPr>
          <p:cNvPr id="4" name="Picture 2" descr="Design Digital - Cursos">
            <a:extLst>
              <a:ext uri="{FF2B5EF4-FFF2-40B4-BE49-F238E27FC236}">
                <a16:creationId xmlns:a16="http://schemas.microsoft.com/office/drawing/2014/main" id="{60EEBB9F-A277-4E3E-8841-C1B1B5A3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733" y="0"/>
            <a:ext cx="1837267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4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2824A-1BFD-4653-9A5B-8D70B7E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4340D-6CB8-49DE-A546-F1FDE3C3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explicação sobre o algoritmo de </a:t>
            </a:r>
            <a:r>
              <a:rPr lang="pt-BR" dirty="0" err="1"/>
              <a:t>Dijkstra</a:t>
            </a:r>
            <a:r>
              <a:rPr lang="pt-BR" dirty="0"/>
              <a:t> e Algoritmo A*. </a:t>
            </a:r>
          </a:p>
          <a:p>
            <a:r>
              <a:rPr lang="pt-BR" dirty="0"/>
              <a:t>A importância dos aplicativos de navegação na vida moderna.</a:t>
            </a:r>
          </a:p>
          <a:p>
            <a:r>
              <a:rPr lang="pt-BR" dirty="0"/>
              <a:t>Desenvolvimento em Python do algoritmo de </a:t>
            </a:r>
            <a:r>
              <a:rPr lang="pt-BR" dirty="0" err="1"/>
              <a:t>Dijkstra</a:t>
            </a:r>
            <a:r>
              <a:rPr lang="pt-BR" dirty="0"/>
              <a:t> </a:t>
            </a:r>
          </a:p>
          <a:p>
            <a:r>
              <a:rPr lang="pt-BR" dirty="0"/>
              <a:t>Desenvolvimento em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do protótipo de um aplicativo de navegação</a:t>
            </a:r>
          </a:p>
        </p:txBody>
      </p:sp>
      <p:pic>
        <p:nvPicPr>
          <p:cNvPr id="4" name="Picture 2" descr="Design Digital - Cursos">
            <a:extLst>
              <a:ext uri="{FF2B5EF4-FFF2-40B4-BE49-F238E27FC236}">
                <a16:creationId xmlns:a16="http://schemas.microsoft.com/office/drawing/2014/main" id="{3C536BF8-1FB2-4E84-9207-EF1FCC0E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733" y="0"/>
            <a:ext cx="1837267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8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088C8-3045-429E-A245-E1F037D2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FC53D1-88B1-4AB8-B0FF-EAEC18D3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44" y="3035768"/>
            <a:ext cx="10515600" cy="152760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dirty="0"/>
              <a:t>Mostrar a importância que um algoritmo de otimização de sistemas pode ter em um aplicativo tão comumente utilizado no cotidiano das pessoas.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Ressaltar como um algoritmo utilizado</a:t>
            </a:r>
          </a:p>
        </p:txBody>
      </p:sp>
      <p:pic>
        <p:nvPicPr>
          <p:cNvPr id="4" name="Picture 2" descr="Design Digital - Cursos">
            <a:extLst>
              <a:ext uri="{FF2B5EF4-FFF2-40B4-BE49-F238E27FC236}">
                <a16:creationId xmlns:a16="http://schemas.microsoft.com/office/drawing/2014/main" id="{32F89CE2-20EE-4CFA-AEC2-0709469A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733" y="0"/>
            <a:ext cx="1837267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3B71FD-EAAF-4A0B-885C-B42F93963667}"/>
              </a:ext>
            </a:extLst>
          </p:cNvPr>
          <p:cNvSpPr txBox="1"/>
          <p:nvPr/>
        </p:nvSpPr>
        <p:spPr>
          <a:xfrm>
            <a:off x="838200" y="1527605"/>
            <a:ext cx="3801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Objetivo Geral</a:t>
            </a:r>
          </a:p>
        </p:txBody>
      </p:sp>
    </p:spTree>
    <p:extLst>
      <p:ext uri="{BB962C8B-B14F-4D97-AF65-F5344CB8AC3E}">
        <p14:creationId xmlns:p14="http://schemas.microsoft.com/office/powerpoint/2010/main" val="362924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BA81B-8068-4B27-8A5E-B0A3E575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CECFD2A-AFE3-4066-B596-FD512282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Desenvolvido pelo cientista da computação holandês </a:t>
            </a:r>
            <a:r>
              <a:rPr lang="pt-BR" dirty="0" err="1"/>
              <a:t>Edsger</a:t>
            </a:r>
            <a:r>
              <a:rPr lang="pt-BR" dirty="0"/>
              <a:t> W. </a:t>
            </a:r>
            <a:r>
              <a:rPr lang="pt-BR" dirty="0" err="1"/>
              <a:t>Dijkstra</a:t>
            </a:r>
            <a:r>
              <a:rPr lang="pt-BR" dirty="0"/>
              <a:t> em 1956 e publicado em 1959, o </a:t>
            </a:r>
            <a:r>
              <a:rPr lang="pt-BR" b="1" dirty="0"/>
              <a:t>algoritmo de </a:t>
            </a:r>
            <a:r>
              <a:rPr lang="pt-BR" b="1" dirty="0" err="1"/>
              <a:t>Dijkstra</a:t>
            </a:r>
            <a:r>
              <a:rPr lang="pt-BR" dirty="0"/>
              <a:t> é um algoritmo de busca em grafos que é usado para encontrar o caminho mais curto entre um nó de origem e todos os outros nós em um grafo ponderado até o nó de destino, onde as arestas têm pesos não negativos.</a:t>
            </a:r>
          </a:p>
        </p:txBody>
      </p:sp>
      <p:pic>
        <p:nvPicPr>
          <p:cNvPr id="6" name="Picture 2" descr="Design Digital - Cursos">
            <a:extLst>
              <a:ext uri="{FF2B5EF4-FFF2-40B4-BE49-F238E27FC236}">
                <a16:creationId xmlns:a16="http://schemas.microsoft.com/office/drawing/2014/main" id="{A37CF415-3EA7-4264-9148-6F8CF8E5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733" y="0"/>
            <a:ext cx="1837267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2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F312E-0B9E-4D63-94E7-9C2DCC39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sua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9A135-ACF7-4F23-90D4-30CDFE540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291"/>
            <a:ext cx="10515600" cy="2091530"/>
          </a:xfrm>
        </p:spPr>
        <p:txBody>
          <a:bodyPr>
            <a:normAutofit fontScale="55000" lnSpcReduction="20000"/>
          </a:bodyPr>
          <a:lstStyle/>
          <a:p>
            <a:r>
              <a:rPr lang="pt-BR" sz="3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Seja G(V,A) um grafo orientado e s um vértice de G:</a:t>
            </a:r>
          </a:p>
          <a:p>
            <a:r>
              <a:rPr lang="pt-BR" sz="3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 estimativa inicial (Origem) é de zero;</a:t>
            </a:r>
            <a:endParaRPr lang="pt-BR" sz="35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Quando um caminho não é possível a estimativa é definida como infinito(∞);</a:t>
            </a:r>
          </a:p>
          <a:p>
            <a:r>
              <a:rPr lang="pt-BR" sz="3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Os vértices serão representados como </a:t>
            </a:r>
            <a:r>
              <a:rPr lang="pt-BR" sz="3500" dirty="0">
                <a:effectLst/>
                <a:latin typeface="+mj-lt"/>
                <a:ea typeface="Calibri" panose="020F0502020204030204" pitchFamily="34" charset="0"/>
              </a:rPr>
              <a:t>V = {A, B, C, D, E, F};</a:t>
            </a:r>
          </a:p>
          <a:p>
            <a:r>
              <a:rPr lang="pt-BR" sz="3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Também é preciso definir os valores das arestas para representar a distancia entre um vértice e outro;</a:t>
            </a:r>
          </a:p>
          <a:p>
            <a:r>
              <a:rPr lang="pt-BR" sz="3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Os valores dessas arestas serão armazenados em uma tabela;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B79FAF-7CB0-46EB-A0F5-98D8B96D97F2}"/>
              </a:ext>
            </a:extLst>
          </p:cNvPr>
          <p:cNvSpPr txBox="1">
            <a:spLocks/>
          </p:cNvSpPr>
          <p:nvPr/>
        </p:nvSpPr>
        <p:spPr>
          <a:xfrm>
            <a:off x="838201" y="1975115"/>
            <a:ext cx="7594600" cy="523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/>
              <a:t>Encontrar o menor caminho entre os nós de Origem e Destino</a:t>
            </a:r>
          </a:p>
        </p:txBody>
      </p:sp>
    </p:spTree>
    <p:extLst>
      <p:ext uri="{BB962C8B-B14F-4D97-AF65-F5344CB8AC3E}">
        <p14:creationId xmlns:p14="http://schemas.microsoft.com/office/powerpoint/2010/main" val="330535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E31EF-6AFC-42F4-8460-9C8EE31F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sua aplicação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F13F7A-A1D5-4496-ABDB-5A9723AA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06" y="2873389"/>
            <a:ext cx="6515588" cy="31244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3989E9E-E67A-4E75-89E6-4BBBA937269C}"/>
              </a:ext>
            </a:extLst>
          </p:cNvPr>
          <p:cNvSpPr txBox="1"/>
          <p:nvPr/>
        </p:nvSpPr>
        <p:spPr>
          <a:xfrm>
            <a:off x="4317999" y="2097372"/>
            <a:ext cx="355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considerar o seguinte grafo:</a:t>
            </a:r>
          </a:p>
        </p:txBody>
      </p:sp>
    </p:spTree>
    <p:extLst>
      <p:ext uri="{BB962C8B-B14F-4D97-AF65-F5344CB8AC3E}">
        <p14:creationId xmlns:p14="http://schemas.microsoft.com/office/powerpoint/2010/main" val="325052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1DE8B-2769-43AB-8A9B-A7F5543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sua aplicação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C30734-E683-435E-B788-F681D8E2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690688"/>
            <a:ext cx="5563376" cy="274358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4835C8F-4CB6-451F-9656-78FCA582C76D}"/>
              </a:ext>
            </a:extLst>
          </p:cNvPr>
          <p:cNvSpPr txBox="1"/>
          <p:nvPr/>
        </p:nvSpPr>
        <p:spPr>
          <a:xfrm>
            <a:off x="838200" y="4971971"/>
            <a:ext cx="3204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Distância de A à B = 18</a:t>
            </a:r>
          </a:p>
          <a:p>
            <a:r>
              <a:rPr lang="pt-BR" dirty="0">
                <a:latin typeface="+mj-lt"/>
              </a:rPr>
              <a:t>Distância de A à C = 32</a:t>
            </a:r>
          </a:p>
          <a:p>
            <a:r>
              <a:rPr lang="pt-BR" dirty="0">
                <a:latin typeface="+mj-lt"/>
              </a:rPr>
              <a:t>Nós impossíveis = A à D, E, F = </a:t>
            </a:r>
            <a:r>
              <a:rPr lang="pt-BR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∞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47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348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A Influência dos Algoritmos de Dijkstra e A* em Aplicativos de Navegação</vt:lpstr>
      <vt:lpstr>Sumário</vt:lpstr>
      <vt:lpstr>Introdução</vt:lpstr>
      <vt:lpstr>Objetivos</vt:lpstr>
      <vt:lpstr>Algoritmo de Dijkstra</vt:lpstr>
      <vt:lpstr>Exemplo de sua aplicação</vt:lpstr>
      <vt:lpstr>Exemplo de sua aplicação</vt:lpstr>
      <vt:lpstr>Exemplo de sua 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Influência dos Algoritmos de Dijkstra e A* em Aplicativos de Navegação</dc:title>
  <dc:creator>Jonathan Barbosa</dc:creator>
  <cp:lastModifiedBy>Jonathan Barbosa</cp:lastModifiedBy>
  <cp:revision>31</cp:revision>
  <dcterms:created xsi:type="dcterms:W3CDTF">2023-11-06T00:15:50Z</dcterms:created>
  <dcterms:modified xsi:type="dcterms:W3CDTF">2023-11-06T01:45:02Z</dcterms:modified>
</cp:coreProperties>
</file>