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7E706E-E652-4720-934A-34F4DE0E155C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41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</a:t>
            </a: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E928CBB-1441-463B-A788-215E551AB5CB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54C0A13-0F07-42AE-88DB-C93A61058E05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32047E-5F73-4208-8E25-ACEFF309D8AA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161440" y="2448360"/>
            <a:ext cx="59745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latin typeface="DejaVu Sans"/>
              </a:rPr>
              <a:t>Comunicação e Expressão</a:t>
            </a:r>
            <a:endParaRPr b="0" lang="pt-BR" sz="3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r>
              <a:rPr b="0" lang="pt-BR" sz="2200" spc="-1" strike="noStrike">
                <a:solidFill>
                  <a:srgbClr val="000000"/>
                </a:solidFill>
                <a:latin typeface="DejaVu Sans"/>
              </a:rPr>
              <a:t>Glossário</a:t>
            </a:r>
            <a:endParaRPr b="0" lang="pt-BR" sz="2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endParaRPr b="0" lang="pt-BR" sz="2200" spc="-1" strike="noStrike">
              <a:solidFill>
                <a:srgbClr val="000000"/>
              </a:solidFill>
              <a:latin typeface="DejaVu Sans"/>
            </a:endParaRPr>
          </a:p>
          <a:p>
            <a:pPr algn="ctr"/>
            <a:r>
              <a:rPr b="0" lang="pt-BR" sz="2200" spc="-1" strike="noStrike">
                <a:solidFill>
                  <a:srgbClr val="000000"/>
                </a:solidFill>
                <a:latin typeface="DejaVu Sans"/>
              </a:rPr>
              <a:t>15 de Novembro - Lima Barreto</a:t>
            </a:r>
            <a:endParaRPr b="0" lang="pt-BR" sz="22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700560" y="12481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Repoussoir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700560" y="1805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substantivo masculino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punção de arrombar, cavilha para fazer sair outra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 (ourives) cinzel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3. (calafate) repuxo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4.PINTURA - contraste, tom forte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5. figurado - pessoa ou coisa que dá realce a outra por contraste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6. figurado - pessoa feia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00560" y="1805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Em contexto, ele usa de forma de contraste social no sentido contrário de parvenu.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00560" y="12481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Roceiro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00560" y="1805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adjetivo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que penetra nas roças e as devasta (diz-se de animal).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 adjetivo substantivo masculino – que ou aquele que mora na roça ou que possui hábitos comuns a essa região; interiorano, caipira, matuto.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3. substantivo masculino - indivíduo que roça.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4. substantivo masculino – aquele que planta roçados; pequeno lavrador.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00560" y="1805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No texto, dando ênfase a costumes daqueles que moram no interior, usando o termo roceiro de origem roça.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00560" y="188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Panegírico 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substantivo masculino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discurso público em louvor a alguém ou a um ser abstrato.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 elogio solene.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3. que louva, que contém louvor; elogioso, laudatório.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2200" spc="-1" strike="noStrike">
                <a:solidFill>
                  <a:srgbClr val="666666"/>
                </a:solidFill>
                <a:latin typeface="DejaVu Sans"/>
              </a:rPr>
              <a:t>No contexto na frase “Embora eu não a julgue com o entusiasmo de panegírico dos jornais” usa-se no sentido de elogio exagerado que os jornais usam. </a:t>
            </a:r>
            <a:endParaRPr b="0" lang="pt-BR" sz="2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80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Pragmática - </a:t>
            </a:r>
            <a:r>
              <a:rPr b="0" i="1" lang="pt-BR" sz="4000" spc="-1" strike="noStrike">
                <a:solidFill>
                  <a:srgbClr val="333333"/>
                </a:solidFill>
                <a:latin typeface="DejaVu Sans"/>
              </a:rPr>
              <a:t>(pragmatismo)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adjetivo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que contém considerações de ordem prática; prático, realista, objetivo.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 relativo, pertencente ou pertinente </a:t>
            </a: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ao pragmatismo.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PRAGMATISMO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substantivo masculino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corrente de ideias que prega que a validade de uma doutrina é determinada pelo seu bom êxito prático [É esp. aplicado ao movimento filosófico norte-americano baseado em ideias de Charles Sanders Peirce 1839-1914e William James 1842-1910.].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O Pragmatismo aborda o conceito de que o sentido de tudo está na utilidade, ou efeito prático.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00560" y="188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Pitorescas - (pitoresco)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adjetivo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m.q. PICTÓRICO.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 que é digno de ser pintado.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3. que diverte; recreativo.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4. que é original de modo gracioso, envolvente, fascinante.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Seu sentido no texto é de informar cidade como inusitada, afirmando a suas particularidades e unicidade sobre a sua paisagem, tais como a forma da favela.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00560" y="188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Parvenu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substantivo masculino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1. pessoa que atingiu súbita ou recentemente riqueza e/ou posição social de proeminência, sem no entanto ter adquirido os modos convencionais adequados.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just">
              <a:spcAft>
                <a:spcPts val="1417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Uma expressão de origem francesa, que se refere a uma classe sócio econômica melhor que ascendeu ‘alternativamente’. No contexto traz provavelmente o sentido de corrupção para obter luxo e status.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2019-03-15T19:13:05Z</dcterms:created>
  <dc:creator/>
  <dc:description/>
  <dc:language>pt-BR</dc:language>
  <cp:lastModifiedBy/>
  <dcterms:modified xsi:type="dcterms:W3CDTF">2019-03-15T19:59:27Z</dcterms:modified>
  <cp:revision>2</cp:revision>
  <dc:subject/>
  <dc:title>Focus</dc:title>
</cp:coreProperties>
</file>