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0"/>
  </p:notesMasterIdLst>
  <p:sldIdLst>
    <p:sldId id="334" r:id="rId2"/>
    <p:sldId id="338" r:id="rId3"/>
    <p:sldId id="273" r:id="rId4"/>
    <p:sldId id="291" r:id="rId5"/>
    <p:sldId id="401" r:id="rId6"/>
    <p:sldId id="402" r:id="rId7"/>
    <p:sldId id="400" r:id="rId8"/>
    <p:sldId id="29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1E"/>
    <a:srgbClr val="6C911D"/>
    <a:srgbClr val="99C63D"/>
    <a:srgbClr val="F3F3F3"/>
    <a:srgbClr val="FFFFFF"/>
    <a:srgbClr val="CAA47F"/>
    <a:srgbClr val="996633"/>
    <a:srgbClr val="F7CBA0"/>
    <a:srgbClr val="845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2" autoAdjust="0"/>
    <p:restoredTop sz="94799" autoAdjust="0"/>
  </p:normalViewPr>
  <p:slideViewPr>
    <p:cSldViewPr snapToGrid="0">
      <p:cViewPr varScale="1">
        <p:scale>
          <a:sx n="109" d="100"/>
          <a:sy n="109" d="100"/>
        </p:scale>
        <p:origin x="768" y="-126"/>
      </p:cViewPr>
      <p:guideLst>
        <p:guide orient="horz" pos="213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93490-3A53-4741-BC52-436A56D66B9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3BB6F-3CE0-443D-ADE9-4F5830F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7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46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112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48475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7985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85867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2280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4560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504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157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83300" y="0"/>
            <a:ext cx="61087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13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79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5273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Custom Layout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15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8501923" y="269009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8501923" y="3871558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501923" y="505302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37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488556" y="2262176"/>
            <a:ext cx="2032000" cy="33612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335077" y="2262176"/>
            <a:ext cx="2032000" cy="33612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181600" y="2262176"/>
            <a:ext cx="2032000" cy="33612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5181600" y="17552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7" name="Rounded Rectangle 6"/>
          <p:cNvSpPr/>
          <p:nvPr userDrawn="1"/>
        </p:nvSpPr>
        <p:spPr>
          <a:xfrm>
            <a:off x="7331767" y="17552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8" name="Rounded Rectangle 7"/>
          <p:cNvSpPr/>
          <p:nvPr userDrawn="1"/>
        </p:nvSpPr>
        <p:spPr>
          <a:xfrm>
            <a:off x="9481932" y="17552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320804" y="2695080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11200" y="2262176"/>
            <a:ext cx="4470400" cy="406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320805" y="3521132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320804" y="3940784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320805" y="4360436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1320804" y="4780088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1320805" y="5199740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11203" y="2262176"/>
            <a:ext cx="10802732" cy="3351696"/>
            <a:chOff x="533400" y="1581150"/>
            <a:chExt cx="8102049" cy="2513772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33400" y="1581150"/>
              <a:ext cx="8102049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33400" y="1895889"/>
              <a:ext cx="8102049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33400" y="2524539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33400" y="2835966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533400" y="3154017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33400" y="3465444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33400" y="3783495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33400" y="4094922"/>
              <a:ext cx="810204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/>
          <p:cNvSpPr/>
          <p:nvPr userDrawn="1"/>
        </p:nvSpPr>
        <p:spPr>
          <a:xfrm>
            <a:off x="5181600" y="57430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0">
              <a:latin typeface="Bebas Neue" panose="020B0606020202050201" pitchFamily="34" charset="0"/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7331139" y="57430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0">
              <a:latin typeface="Bebas Neue" panose="020B0606020202050201" pitchFamily="34" charset="0"/>
            </a:endParaRPr>
          </a:p>
        </p:txBody>
      </p:sp>
      <p:sp>
        <p:nvSpPr>
          <p:cNvPr id="27" name="Rounded Rectangle 26"/>
          <p:cNvSpPr/>
          <p:nvPr userDrawn="1"/>
        </p:nvSpPr>
        <p:spPr>
          <a:xfrm>
            <a:off x="9481932" y="57430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0">
              <a:latin typeface="Bebas Neue" panose="020B0606020202050201" pitchFamily="34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181601" y="1755280"/>
            <a:ext cx="203200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26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7311413" y="1757805"/>
            <a:ext cx="203200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26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481932" y="1754176"/>
            <a:ext cx="203200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26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181600" y="5732195"/>
            <a:ext cx="20320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8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350540" y="5734720"/>
            <a:ext cx="20320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8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9481931" y="5731091"/>
            <a:ext cx="20320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8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215468" y="2685509"/>
            <a:ext cx="1998133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5215469" y="3511561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215468" y="3931213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5215469" y="4350865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5215468" y="4770517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5215469" y="5190169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7372000" y="2694517"/>
            <a:ext cx="1998133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7372000" y="3520569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7372000" y="3940221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7372000" y="4359873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7372000" y="4779525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7372000" y="5199177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9508608" y="2694517"/>
            <a:ext cx="1998133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9508608" y="3520569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508608" y="3940221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9508608" y="4359873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9508608" y="4779525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9508608" y="5199177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46" hasCustomPrompt="1"/>
          </p:nvPr>
        </p:nvSpPr>
        <p:spPr>
          <a:xfrm>
            <a:off x="5446624" y="558323"/>
            <a:ext cx="1298752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5400">
                <a:solidFill>
                  <a:schemeClr val="bg1">
                    <a:lumMod val="50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5668859" y="1228139"/>
            <a:ext cx="826573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7" name="Rectangle 5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TextBox 5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4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24799" y="2315021"/>
            <a:ext cx="3200400" cy="3200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92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493420" y="2343156"/>
            <a:ext cx="3200400" cy="3200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513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078515" y="2510971"/>
            <a:ext cx="4064000" cy="238034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948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56047" y="1805580"/>
            <a:ext cx="4033520" cy="204796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2619" y="1805585"/>
            <a:ext cx="3097348" cy="96860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993016" y="1805579"/>
            <a:ext cx="3567613" cy="204796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56050" y="3943531"/>
            <a:ext cx="2309223" cy="87666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9201477" y="3942080"/>
            <a:ext cx="2359152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052648" y="3943531"/>
            <a:ext cx="2987041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127063" y="3942080"/>
            <a:ext cx="2987041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56049" y="4910182"/>
            <a:ext cx="2309223" cy="9550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4792619" y="2862717"/>
            <a:ext cx="3097348" cy="99082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67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414791" y="2361844"/>
            <a:ext cx="3401745" cy="3404134"/>
          </a:xfrm>
          <a:prstGeom prst="flowChartConnector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227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2"/>
            <a:ext cx="12192000" cy="198555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850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-9337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1207651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431753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3655856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879959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6104061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7328165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8552268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9776371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1003280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-9337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1207651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2431753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3655856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4879959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6104061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49"/>
          </p:nvPr>
        </p:nvSpPr>
        <p:spPr>
          <a:xfrm>
            <a:off x="7328165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8552268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9776371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52"/>
          </p:nvPr>
        </p:nvSpPr>
        <p:spPr>
          <a:xfrm>
            <a:off x="11003280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0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71980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896169" y="1"/>
            <a:ext cx="6438523" cy="41401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2209443"/>
            <a:ext cx="2807101" cy="1930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096000" y="4228743"/>
            <a:ext cx="1456605" cy="26292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-1" y="6"/>
            <a:ext cx="2807101" cy="2108199"/>
          </a:xfrm>
          <a:prstGeom prst="rect">
            <a:avLst/>
          </a:prstGeo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9423756" y="1"/>
            <a:ext cx="2768245" cy="4140198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091581" y="4254144"/>
            <a:ext cx="1461024" cy="24260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9423755" y="4228743"/>
            <a:ext cx="2768244" cy="1336071"/>
          </a:xfrm>
          <a:prstGeom prst="rect">
            <a:avLst/>
          </a:prstGeom>
          <a:solidFill>
            <a:schemeClr val="accent4"/>
          </a:solidFill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 hasCustomPrompt="1"/>
          </p:nvPr>
        </p:nvSpPr>
        <p:spPr>
          <a:xfrm>
            <a:off x="-4509" y="4228736"/>
            <a:ext cx="1355005" cy="133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7" hasCustomPrompt="1"/>
          </p:nvPr>
        </p:nvSpPr>
        <p:spPr>
          <a:xfrm>
            <a:off x="1452096" y="4228736"/>
            <a:ext cx="1355005" cy="133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908701" y="4228736"/>
            <a:ext cx="3085699" cy="2629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9" hasCustomPrompt="1"/>
          </p:nvPr>
        </p:nvSpPr>
        <p:spPr>
          <a:xfrm>
            <a:off x="7649787" y="4228736"/>
            <a:ext cx="1684904" cy="133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-4508" y="5653352"/>
            <a:ext cx="2811611" cy="1204653"/>
          </a:xfrm>
          <a:prstGeom prst="rect">
            <a:avLst/>
          </a:prstGeom>
          <a:solidFill>
            <a:schemeClr val="accent3"/>
          </a:solidFill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Freeform 445"/>
          <p:cNvSpPr>
            <a:spLocks/>
          </p:cNvSpPr>
          <p:nvPr userDrawn="1"/>
        </p:nvSpPr>
        <p:spPr bwMode="auto">
          <a:xfrm>
            <a:off x="6230177" y="4493606"/>
            <a:ext cx="493835" cy="403171"/>
          </a:xfrm>
          <a:custGeom>
            <a:avLst/>
            <a:gdLst>
              <a:gd name="T0" fmla="*/ 15282 w 16126"/>
              <a:gd name="T1" fmla="*/ 195 h 13163"/>
              <a:gd name="T2" fmla="*/ 12797 w 16126"/>
              <a:gd name="T3" fmla="*/ 1052 h 13163"/>
              <a:gd name="T4" fmla="*/ 9349 w 16126"/>
              <a:gd name="T5" fmla="*/ 2340 h 13163"/>
              <a:gd name="T6" fmla="*/ 5653 w 16126"/>
              <a:gd name="T7" fmla="*/ 3784 h 13163"/>
              <a:gd name="T8" fmla="*/ 2421 w 16126"/>
              <a:gd name="T9" fmla="*/ 5114 h 13163"/>
              <a:gd name="T10" fmla="*/ 369 w 16126"/>
              <a:gd name="T11" fmla="*/ 6058 h 13163"/>
              <a:gd name="T12" fmla="*/ 25 w 16126"/>
              <a:gd name="T13" fmla="*/ 6365 h 13163"/>
              <a:gd name="T14" fmla="*/ 240 w 16126"/>
              <a:gd name="T15" fmla="*/ 6528 h 13163"/>
              <a:gd name="T16" fmla="*/ 653 w 16126"/>
              <a:gd name="T17" fmla="*/ 6773 h 13163"/>
              <a:gd name="T18" fmla="*/ 1239 w 16126"/>
              <a:gd name="T19" fmla="*/ 7087 h 13163"/>
              <a:gd name="T20" fmla="*/ 2293 w 16126"/>
              <a:gd name="T21" fmla="*/ 7620 h 13163"/>
              <a:gd name="T22" fmla="*/ 3868 w 16126"/>
              <a:gd name="T23" fmla="*/ 8244 h 13163"/>
              <a:gd name="T24" fmla="*/ 7143 w 16126"/>
              <a:gd name="T25" fmla="*/ 6096 h 13163"/>
              <a:gd name="T26" fmla="*/ 9630 w 16126"/>
              <a:gd name="T27" fmla="*/ 4485 h 13163"/>
              <a:gd name="T28" fmla="*/ 12044 w 16126"/>
              <a:gd name="T29" fmla="*/ 2951 h 13163"/>
              <a:gd name="T30" fmla="*/ 13900 w 16126"/>
              <a:gd name="T31" fmla="*/ 1822 h 13163"/>
              <a:gd name="T32" fmla="*/ 14718 w 16126"/>
              <a:gd name="T33" fmla="*/ 1424 h 13163"/>
              <a:gd name="T34" fmla="*/ 14283 w 16126"/>
              <a:gd name="T35" fmla="*/ 2000 h 13163"/>
              <a:gd name="T36" fmla="*/ 12966 w 16126"/>
              <a:gd name="T37" fmla="*/ 3344 h 13163"/>
              <a:gd name="T38" fmla="*/ 11154 w 16126"/>
              <a:gd name="T39" fmla="*/ 5108 h 13163"/>
              <a:gd name="T40" fmla="*/ 7883 w 16126"/>
              <a:gd name="T41" fmla="*/ 8242 h 13163"/>
              <a:gd name="T42" fmla="*/ 6749 w 16126"/>
              <a:gd name="T43" fmla="*/ 9347 h 13163"/>
              <a:gd name="T44" fmla="*/ 6454 w 16126"/>
              <a:gd name="T45" fmla="*/ 9766 h 13163"/>
              <a:gd name="T46" fmla="*/ 6186 w 16126"/>
              <a:gd name="T47" fmla="*/ 10525 h 13163"/>
              <a:gd name="T48" fmla="*/ 5994 w 16126"/>
              <a:gd name="T49" fmla="*/ 11036 h 13163"/>
              <a:gd name="T50" fmla="*/ 5843 w 16126"/>
              <a:gd name="T51" fmla="*/ 11384 h 13163"/>
              <a:gd name="T52" fmla="*/ 5722 w 16126"/>
              <a:gd name="T53" fmla="*/ 11579 h 13163"/>
              <a:gd name="T54" fmla="*/ 5612 w 16126"/>
              <a:gd name="T55" fmla="*/ 11545 h 13163"/>
              <a:gd name="T56" fmla="*/ 5383 w 16126"/>
              <a:gd name="T57" fmla="*/ 11261 h 13163"/>
              <a:gd name="T58" fmla="*/ 5005 w 16126"/>
              <a:gd name="T59" fmla="*/ 10720 h 13163"/>
              <a:gd name="T60" fmla="*/ 4472 w 16126"/>
              <a:gd name="T61" fmla="*/ 9948 h 13163"/>
              <a:gd name="T62" fmla="*/ 4211 w 16126"/>
              <a:gd name="T63" fmla="*/ 9601 h 13163"/>
              <a:gd name="T64" fmla="*/ 4069 w 16126"/>
              <a:gd name="T65" fmla="*/ 9479 h 13163"/>
              <a:gd name="T66" fmla="*/ 4103 w 16126"/>
              <a:gd name="T67" fmla="*/ 9732 h 13163"/>
              <a:gd name="T68" fmla="*/ 4294 w 16126"/>
              <a:gd name="T69" fmla="*/ 10343 h 13163"/>
              <a:gd name="T70" fmla="*/ 4583 w 16126"/>
              <a:gd name="T71" fmla="*/ 11148 h 13163"/>
              <a:gd name="T72" fmla="*/ 4914 w 16126"/>
              <a:gd name="T73" fmla="*/ 11987 h 13163"/>
              <a:gd name="T74" fmla="*/ 5225 w 16126"/>
              <a:gd name="T75" fmla="*/ 12696 h 13163"/>
              <a:gd name="T76" fmla="*/ 5460 w 16126"/>
              <a:gd name="T77" fmla="*/ 13114 h 13163"/>
              <a:gd name="T78" fmla="*/ 5767 w 16126"/>
              <a:gd name="T79" fmla="*/ 12916 h 13163"/>
              <a:gd name="T80" fmla="*/ 6878 w 16126"/>
              <a:gd name="T81" fmla="*/ 11818 h 13163"/>
              <a:gd name="T82" fmla="*/ 7946 w 16126"/>
              <a:gd name="T83" fmla="*/ 10787 h 13163"/>
              <a:gd name="T84" fmla="*/ 8303 w 16126"/>
              <a:gd name="T85" fmla="*/ 10468 h 13163"/>
              <a:gd name="T86" fmla="*/ 8494 w 16126"/>
              <a:gd name="T87" fmla="*/ 10451 h 13163"/>
              <a:gd name="T88" fmla="*/ 9028 w 16126"/>
              <a:gd name="T89" fmla="*/ 10642 h 13163"/>
              <a:gd name="T90" fmla="*/ 9979 w 16126"/>
              <a:gd name="T91" fmla="*/ 11030 h 13163"/>
              <a:gd name="T92" fmla="*/ 11596 w 16126"/>
              <a:gd name="T93" fmla="*/ 11726 h 13163"/>
              <a:gd name="T94" fmla="*/ 12216 w 16126"/>
              <a:gd name="T95" fmla="*/ 11936 h 13163"/>
              <a:gd name="T96" fmla="*/ 12721 w 16126"/>
              <a:gd name="T97" fmla="*/ 10858 h 13163"/>
              <a:gd name="T98" fmla="*/ 13523 w 16126"/>
              <a:gd name="T99" fmla="*/ 8716 h 13163"/>
              <a:gd name="T100" fmla="*/ 14446 w 16126"/>
              <a:gd name="T101" fmla="*/ 6037 h 13163"/>
              <a:gd name="T102" fmla="*/ 15305 w 16126"/>
              <a:gd name="T103" fmla="*/ 3348 h 13163"/>
              <a:gd name="T104" fmla="*/ 15925 w 16126"/>
              <a:gd name="T105" fmla="*/ 1178 h 13163"/>
              <a:gd name="T106" fmla="*/ 16124 w 16126"/>
              <a:gd name="T107" fmla="*/ 55 h 13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126" h="13163">
                <a:moveTo>
                  <a:pt x="16097" y="1"/>
                </a:moveTo>
                <a:lnTo>
                  <a:pt x="16014" y="0"/>
                </a:lnTo>
                <a:lnTo>
                  <a:pt x="15847" y="33"/>
                </a:lnTo>
                <a:lnTo>
                  <a:pt x="15601" y="99"/>
                </a:lnTo>
                <a:lnTo>
                  <a:pt x="15282" y="195"/>
                </a:lnTo>
                <a:lnTo>
                  <a:pt x="14896" y="319"/>
                </a:lnTo>
                <a:lnTo>
                  <a:pt x="14449" y="468"/>
                </a:lnTo>
                <a:lnTo>
                  <a:pt x="13947" y="642"/>
                </a:lnTo>
                <a:lnTo>
                  <a:pt x="13394" y="838"/>
                </a:lnTo>
                <a:lnTo>
                  <a:pt x="12797" y="1052"/>
                </a:lnTo>
                <a:lnTo>
                  <a:pt x="12162" y="1284"/>
                </a:lnTo>
                <a:lnTo>
                  <a:pt x="11493" y="1530"/>
                </a:lnTo>
                <a:lnTo>
                  <a:pt x="10799" y="1790"/>
                </a:lnTo>
                <a:lnTo>
                  <a:pt x="10082" y="2060"/>
                </a:lnTo>
                <a:lnTo>
                  <a:pt x="9349" y="2340"/>
                </a:lnTo>
                <a:lnTo>
                  <a:pt x="8607" y="2624"/>
                </a:lnTo>
                <a:lnTo>
                  <a:pt x="7860" y="2913"/>
                </a:lnTo>
                <a:lnTo>
                  <a:pt x="7115" y="3204"/>
                </a:lnTo>
                <a:lnTo>
                  <a:pt x="6378" y="3495"/>
                </a:lnTo>
                <a:lnTo>
                  <a:pt x="5653" y="3784"/>
                </a:lnTo>
                <a:lnTo>
                  <a:pt x="4946" y="4067"/>
                </a:lnTo>
                <a:lnTo>
                  <a:pt x="4265" y="4345"/>
                </a:lnTo>
                <a:lnTo>
                  <a:pt x="3613" y="4613"/>
                </a:lnTo>
                <a:lnTo>
                  <a:pt x="2997" y="4870"/>
                </a:lnTo>
                <a:lnTo>
                  <a:pt x="2421" y="5114"/>
                </a:lnTo>
                <a:lnTo>
                  <a:pt x="1894" y="5342"/>
                </a:lnTo>
                <a:lnTo>
                  <a:pt x="1419" y="5553"/>
                </a:lnTo>
                <a:lnTo>
                  <a:pt x="1003" y="5744"/>
                </a:lnTo>
                <a:lnTo>
                  <a:pt x="651" y="5912"/>
                </a:lnTo>
                <a:lnTo>
                  <a:pt x="369" y="6058"/>
                </a:lnTo>
                <a:lnTo>
                  <a:pt x="163" y="6176"/>
                </a:lnTo>
                <a:lnTo>
                  <a:pt x="38" y="6266"/>
                </a:lnTo>
                <a:lnTo>
                  <a:pt x="0" y="6325"/>
                </a:lnTo>
                <a:lnTo>
                  <a:pt x="8" y="6342"/>
                </a:lnTo>
                <a:lnTo>
                  <a:pt x="25" y="6365"/>
                </a:lnTo>
                <a:lnTo>
                  <a:pt x="50" y="6391"/>
                </a:lnTo>
                <a:lnTo>
                  <a:pt x="86" y="6419"/>
                </a:lnTo>
                <a:lnTo>
                  <a:pt x="129" y="6452"/>
                </a:lnTo>
                <a:lnTo>
                  <a:pt x="180" y="6489"/>
                </a:lnTo>
                <a:lnTo>
                  <a:pt x="240" y="6528"/>
                </a:lnTo>
                <a:lnTo>
                  <a:pt x="307" y="6571"/>
                </a:lnTo>
                <a:lnTo>
                  <a:pt x="383" y="6617"/>
                </a:lnTo>
                <a:lnTo>
                  <a:pt x="466" y="6666"/>
                </a:lnTo>
                <a:lnTo>
                  <a:pt x="556" y="6718"/>
                </a:lnTo>
                <a:lnTo>
                  <a:pt x="653" y="6773"/>
                </a:lnTo>
                <a:lnTo>
                  <a:pt x="758" y="6831"/>
                </a:lnTo>
                <a:lnTo>
                  <a:pt x="869" y="6891"/>
                </a:lnTo>
                <a:lnTo>
                  <a:pt x="986" y="6954"/>
                </a:lnTo>
                <a:lnTo>
                  <a:pt x="1109" y="7020"/>
                </a:lnTo>
                <a:lnTo>
                  <a:pt x="1239" y="7087"/>
                </a:lnTo>
                <a:lnTo>
                  <a:pt x="1374" y="7157"/>
                </a:lnTo>
                <a:lnTo>
                  <a:pt x="1514" y="7229"/>
                </a:lnTo>
                <a:lnTo>
                  <a:pt x="1660" y="7304"/>
                </a:lnTo>
                <a:lnTo>
                  <a:pt x="1968" y="7459"/>
                </a:lnTo>
                <a:lnTo>
                  <a:pt x="2293" y="7620"/>
                </a:lnTo>
                <a:lnTo>
                  <a:pt x="2636" y="7788"/>
                </a:lnTo>
                <a:lnTo>
                  <a:pt x="2994" y="7962"/>
                </a:lnTo>
                <a:lnTo>
                  <a:pt x="3365" y="8141"/>
                </a:lnTo>
                <a:lnTo>
                  <a:pt x="3748" y="8324"/>
                </a:lnTo>
                <a:lnTo>
                  <a:pt x="3868" y="8244"/>
                </a:lnTo>
                <a:lnTo>
                  <a:pt x="4207" y="8020"/>
                </a:lnTo>
                <a:lnTo>
                  <a:pt x="4736" y="7673"/>
                </a:lnTo>
                <a:lnTo>
                  <a:pt x="5421" y="7221"/>
                </a:lnTo>
                <a:lnTo>
                  <a:pt x="6233" y="6690"/>
                </a:lnTo>
                <a:lnTo>
                  <a:pt x="7143" y="6096"/>
                </a:lnTo>
                <a:lnTo>
                  <a:pt x="7622" y="5783"/>
                </a:lnTo>
                <a:lnTo>
                  <a:pt x="8115" y="5463"/>
                </a:lnTo>
                <a:lnTo>
                  <a:pt x="8617" y="5138"/>
                </a:lnTo>
                <a:lnTo>
                  <a:pt x="9123" y="4811"/>
                </a:lnTo>
                <a:lnTo>
                  <a:pt x="9630" y="4485"/>
                </a:lnTo>
                <a:lnTo>
                  <a:pt x="10134" y="4161"/>
                </a:lnTo>
                <a:lnTo>
                  <a:pt x="10632" y="3843"/>
                </a:lnTo>
                <a:lnTo>
                  <a:pt x="11118" y="3535"/>
                </a:lnTo>
                <a:lnTo>
                  <a:pt x="11590" y="3236"/>
                </a:lnTo>
                <a:lnTo>
                  <a:pt x="12044" y="2951"/>
                </a:lnTo>
                <a:lnTo>
                  <a:pt x="12475" y="2682"/>
                </a:lnTo>
                <a:lnTo>
                  <a:pt x="12880" y="2432"/>
                </a:lnTo>
                <a:lnTo>
                  <a:pt x="13255" y="2203"/>
                </a:lnTo>
                <a:lnTo>
                  <a:pt x="13596" y="1999"/>
                </a:lnTo>
                <a:lnTo>
                  <a:pt x="13900" y="1822"/>
                </a:lnTo>
                <a:lnTo>
                  <a:pt x="14162" y="1673"/>
                </a:lnTo>
                <a:lnTo>
                  <a:pt x="14378" y="1556"/>
                </a:lnTo>
                <a:lnTo>
                  <a:pt x="14545" y="1475"/>
                </a:lnTo>
                <a:lnTo>
                  <a:pt x="14660" y="1429"/>
                </a:lnTo>
                <a:lnTo>
                  <a:pt x="14718" y="1424"/>
                </a:lnTo>
                <a:lnTo>
                  <a:pt x="14720" y="1461"/>
                </a:lnTo>
                <a:lnTo>
                  <a:pt x="14674" y="1541"/>
                </a:lnTo>
                <a:lnTo>
                  <a:pt x="14585" y="1659"/>
                </a:lnTo>
                <a:lnTo>
                  <a:pt x="14454" y="1814"/>
                </a:lnTo>
                <a:lnTo>
                  <a:pt x="14283" y="2000"/>
                </a:lnTo>
                <a:lnTo>
                  <a:pt x="14079" y="2219"/>
                </a:lnTo>
                <a:lnTo>
                  <a:pt x="13841" y="2466"/>
                </a:lnTo>
                <a:lnTo>
                  <a:pt x="13575" y="2737"/>
                </a:lnTo>
                <a:lnTo>
                  <a:pt x="13281" y="3031"/>
                </a:lnTo>
                <a:lnTo>
                  <a:pt x="12966" y="3344"/>
                </a:lnTo>
                <a:lnTo>
                  <a:pt x="12631" y="3674"/>
                </a:lnTo>
                <a:lnTo>
                  <a:pt x="12279" y="4018"/>
                </a:lnTo>
                <a:lnTo>
                  <a:pt x="11914" y="4373"/>
                </a:lnTo>
                <a:lnTo>
                  <a:pt x="11538" y="4738"/>
                </a:lnTo>
                <a:lnTo>
                  <a:pt x="11154" y="5108"/>
                </a:lnTo>
                <a:lnTo>
                  <a:pt x="10766" y="5480"/>
                </a:lnTo>
                <a:lnTo>
                  <a:pt x="9990" y="6224"/>
                </a:lnTo>
                <a:lnTo>
                  <a:pt x="9234" y="6948"/>
                </a:lnTo>
                <a:lnTo>
                  <a:pt x="8524" y="7627"/>
                </a:lnTo>
                <a:lnTo>
                  <a:pt x="7883" y="8242"/>
                </a:lnTo>
                <a:lnTo>
                  <a:pt x="7596" y="8517"/>
                </a:lnTo>
                <a:lnTo>
                  <a:pt x="7336" y="8769"/>
                </a:lnTo>
                <a:lnTo>
                  <a:pt x="7106" y="8993"/>
                </a:lnTo>
                <a:lnTo>
                  <a:pt x="6910" y="9186"/>
                </a:lnTo>
                <a:lnTo>
                  <a:pt x="6749" y="9347"/>
                </a:lnTo>
                <a:lnTo>
                  <a:pt x="6627" y="9472"/>
                </a:lnTo>
                <a:lnTo>
                  <a:pt x="6548" y="9559"/>
                </a:lnTo>
                <a:lnTo>
                  <a:pt x="6514" y="9605"/>
                </a:lnTo>
                <a:lnTo>
                  <a:pt x="6488" y="9671"/>
                </a:lnTo>
                <a:lnTo>
                  <a:pt x="6454" y="9766"/>
                </a:lnTo>
                <a:lnTo>
                  <a:pt x="6412" y="9886"/>
                </a:lnTo>
                <a:lnTo>
                  <a:pt x="6362" y="10027"/>
                </a:lnTo>
                <a:lnTo>
                  <a:pt x="6308" y="10184"/>
                </a:lnTo>
                <a:lnTo>
                  <a:pt x="6249" y="10351"/>
                </a:lnTo>
                <a:lnTo>
                  <a:pt x="6186" y="10525"/>
                </a:lnTo>
                <a:lnTo>
                  <a:pt x="6123" y="10700"/>
                </a:lnTo>
                <a:lnTo>
                  <a:pt x="6090" y="10787"/>
                </a:lnTo>
                <a:lnTo>
                  <a:pt x="6057" y="10872"/>
                </a:lnTo>
                <a:lnTo>
                  <a:pt x="6025" y="10956"/>
                </a:lnTo>
                <a:lnTo>
                  <a:pt x="5994" y="11036"/>
                </a:lnTo>
                <a:lnTo>
                  <a:pt x="5961" y="11115"/>
                </a:lnTo>
                <a:lnTo>
                  <a:pt x="5931" y="11189"/>
                </a:lnTo>
                <a:lnTo>
                  <a:pt x="5901" y="11258"/>
                </a:lnTo>
                <a:lnTo>
                  <a:pt x="5872" y="11324"/>
                </a:lnTo>
                <a:lnTo>
                  <a:pt x="5843" y="11384"/>
                </a:lnTo>
                <a:lnTo>
                  <a:pt x="5816" y="11437"/>
                </a:lnTo>
                <a:lnTo>
                  <a:pt x="5790" y="11484"/>
                </a:lnTo>
                <a:lnTo>
                  <a:pt x="5766" y="11524"/>
                </a:lnTo>
                <a:lnTo>
                  <a:pt x="5744" y="11555"/>
                </a:lnTo>
                <a:lnTo>
                  <a:pt x="5722" y="11579"/>
                </a:lnTo>
                <a:lnTo>
                  <a:pt x="5703" y="11594"/>
                </a:lnTo>
                <a:lnTo>
                  <a:pt x="5687" y="11599"/>
                </a:lnTo>
                <a:lnTo>
                  <a:pt x="5668" y="11593"/>
                </a:lnTo>
                <a:lnTo>
                  <a:pt x="5643" y="11574"/>
                </a:lnTo>
                <a:lnTo>
                  <a:pt x="5612" y="11545"/>
                </a:lnTo>
                <a:lnTo>
                  <a:pt x="5575" y="11506"/>
                </a:lnTo>
                <a:lnTo>
                  <a:pt x="5533" y="11456"/>
                </a:lnTo>
                <a:lnTo>
                  <a:pt x="5488" y="11399"/>
                </a:lnTo>
                <a:lnTo>
                  <a:pt x="5437" y="11333"/>
                </a:lnTo>
                <a:lnTo>
                  <a:pt x="5383" y="11261"/>
                </a:lnTo>
                <a:lnTo>
                  <a:pt x="5325" y="11181"/>
                </a:lnTo>
                <a:lnTo>
                  <a:pt x="5266" y="11097"/>
                </a:lnTo>
                <a:lnTo>
                  <a:pt x="5203" y="11007"/>
                </a:lnTo>
                <a:lnTo>
                  <a:pt x="5138" y="10914"/>
                </a:lnTo>
                <a:lnTo>
                  <a:pt x="5005" y="10720"/>
                </a:lnTo>
                <a:lnTo>
                  <a:pt x="4868" y="10520"/>
                </a:lnTo>
                <a:lnTo>
                  <a:pt x="4732" y="10320"/>
                </a:lnTo>
                <a:lnTo>
                  <a:pt x="4598" y="10127"/>
                </a:lnTo>
                <a:lnTo>
                  <a:pt x="4534" y="10035"/>
                </a:lnTo>
                <a:lnTo>
                  <a:pt x="4472" y="9948"/>
                </a:lnTo>
                <a:lnTo>
                  <a:pt x="4414" y="9866"/>
                </a:lnTo>
                <a:lnTo>
                  <a:pt x="4358" y="9789"/>
                </a:lnTo>
                <a:lnTo>
                  <a:pt x="4305" y="9718"/>
                </a:lnTo>
                <a:lnTo>
                  <a:pt x="4257" y="9656"/>
                </a:lnTo>
                <a:lnTo>
                  <a:pt x="4211" y="9601"/>
                </a:lnTo>
                <a:lnTo>
                  <a:pt x="4172" y="9556"/>
                </a:lnTo>
                <a:lnTo>
                  <a:pt x="4138" y="9520"/>
                </a:lnTo>
                <a:lnTo>
                  <a:pt x="4109" y="9494"/>
                </a:lnTo>
                <a:lnTo>
                  <a:pt x="4086" y="9480"/>
                </a:lnTo>
                <a:lnTo>
                  <a:pt x="4069" y="9479"/>
                </a:lnTo>
                <a:lnTo>
                  <a:pt x="4061" y="9493"/>
                </a:lnTo>
                <a:lnTo>
                  <a:pt x="4060" y="9528"/>
                </a:lnTo>
                <a:lnTo>
                  <a:pt x="4067" y="9579"/>
                </a:lnTo>
                <a:lnTo>
                  <a:pt x="4081" y="9648"/>
                </a:lnTo>
                <a:lnTo>
                  <a:pt x="4103" y="9732"/>
                </a:lnTo>
                <a:lnTo>
                  <a:pt x="4131" y="9831"/>
                </a:lnTo>
                <a:lnTo>
                  <a:pt x="4164" y="9943"/>
                </a:lnTo>
                <a:lnTo>
                  <a:pt x="4202" y="10067"/>
                </a:lnTo>
                <a:lnTo>
                  <a:pt x="4246" y="10201"/>
                </a:lnTo>
                <a:lnTo>
                  <a:pt x="4294" y="10343"/>
                </a:lnTo>
                <a:lnTo>
                  <a:pt x="4345" y="10494"/>
                </a:lnTo>
                <a:lnTo>
                  <a:pt x="4401" y="10651"/>
                </a:lnTo>
                <a:lnTo>
                  <a:pt x="4459" y="10813"/>
                </a:lnTo>
                <a:lnTo>
                  <a:pt x="4521" y="10980"/>
                </a:lnTo>
                <a:lnTo>
                  <a:pt x="4583" y="11148"/>
                </a:lnTo>
                <a:lnTo>
                  <a:pt x="4649" y="11319"/>
                </a:lnTo>
                <a:lnTo>
                  <a:pt x="4714" y="11490"/>
                </a:lnTo>
                <a:lnTo>
                  <a:pt x="4781" y="11658"/>
                </a:lnTo>
                <a:lnTo>
                  <a:pt x="4847" y="11825"/>
                </a:lnTo>
                <a:lnTo>
                  <a:pt x="4914" y="11987"/>
                </a:lnTo>
                <a:lnTo>
                  <a:pt x="4980" y="12145"/>
                </a:lnTo>
                <a:lnTo>
                  <a:pt x="5044" y="12295"/>
                </a:lnTo>
                <a:lnTo>
                  <a:pt x="5107" y="12438"/>
                </a:lnTo>
                <a:lnTo>
                  <a:pt x="5167" y="12573"/>
                </a:lnTo>
                <a:lnTo>
                  <a:pt x="5225" y="12696"/>
                </a:lnTo>
                <a:lnTo>
                  <a:pt x="5281" y="12808"/>
                </a:lnTo>
                <a:lnTo>
                  <a:pt x="5332" y="12908"/>
                </a:lnTo>
                <a:lnTo>
                  <a:pt x="5380" y="12992"/>
                </a:lnTo>
                <a:lnTo>
                  <a:pt x="5422" y="13061"/>
                </a:lnTo>
                <a:lnTo>
                  <a:pt x="5460" y="13114"/>
                </a:lnTo>
                <a:lnTo>
                  <a:pt x="5493" y="13148"/>
                </a:lnTo>
                <a:lnTo>
                  <a:pt x="5519" y="13163"/>
                </a:lnTo>
                <a:lnTo>
                  <a:pt x="5549" y="13133"/>
                </a:lnTo>
                <a:lnTo>
                  <a:pt x="5635" y="13048"/>
                </a:lnTo>
                <a:lnTo>
                  <a:pt x="5767" y="12916"/>
                </a:lnTo>
                <a:lnTo>
                  <a:pt x="5940" y="12744"/>
                </a:lnTo>
                <a:lnTo>
                  <a:pt x="6145" y="12540"/>
                </a:lnTo>
                <a:lnTo>
                  <a:pt x="6375" y="12313"/>
                </a:lnTo>
                <a:lnTo>
                  <a:pt x="6622" y="12070"/>
                </a:lnTo>
                <a:lnTo>
                  <a:pt x="6878" y="11818"/>
                </a:lnTo>
                <a:lnTo>
                  <a:pt x="7137" y="11565"/>
                </a:lnTo>
                <a:lnTo>
                  <a:pt x="7389" y="11320"/>
                </a:lnTo>
                <a:lnTo>
                  <a:pt x="7629" y="11089"/>
                </a:lnTo>
                <a:lnTo>
                  <a:pt x="7847" y="10881"/>
                </a:lnTo>
                <a:lnTo>
                  <a:pt x="7946" y="10787"/>
                </a:lnTo>
                <a:lnTo>
                  <a:pt x="8038" y="10702"/>
                </a:lnTo>
                <a:lnTo>
                  <a:pt x="8119" y="10628"/>
                </a:lnTo>
                <a:lnTo>
                  <a:pt x="8192" y="10562"/>
                </a:lnTo>
                <a:lnTo>
                  <a:pt x="8254" y="10510"/>
                </a:lnTo>
                <a:lnTo>
                  <a:pt x="8303" y="10468"/>
                </a:lnTo>
                <a:lnTo>
                  <a:pt x="8339" y="10441"/>
                </a:lnTo>
                <a:lnTo>
                  <a:pt x="8362" y="10428"/>
                </a:lnTo>
                <a:lnTo>
                  <a:pt x="8388" y="10427"/>
                </a:lnTo>
                <a:lnTo>
                  <a:pt x="8432" y="10434"/>
                </a:lnTo>
                <a:lnTo>
                  <a:pt x="8494" y="10451"/>
                </a:lnTo>
                <a:lnTo>
                  <a:pt x="8574" y="10475"/>
                </a:lnTo>
                <a:lnTo>
                  <a:pt x="8668" y="10508"/>
                </a:lnTo>
                <a:lnTo>
                  <a:pt x="8776" y="10546"/>
                </a:lnTo>
                <a:lnTo>
                  <a:pt x="8896" y="10591"/>
                </a:lnTo>
                <a:lnTo>
                  <a:pt x="9028" y="10642"/>
                </a:lnTo>
                <a:lnTo>
                  <a:pt x="9169" y="10697"/>
                </a:lnTo>
                <a:lnTo>
                  <a:pt x="9319" y="10758"/>
                </a:lnTo>
                <a:lnTo>
                  <a:pt x="9476" y="10821"/>
                </a:lnTo>
                <a:lnTo>
                  <a:pt x="9640" y="10889"/>
                </a:lnTo>
                <a:lnTo>
                  <a:pt x="9979" y="11030"/>
                </a:lnTo>
                <a:lnTo>
                  <a:pt x="10327" y="11178"/>
                </a:lnTo>
                <a:lnTo>
                  <a:pt x="10674" y="11326"/>
                </a:lnTo>
                <a:lnTo>
                  <a:pt x="11007" y="11469"/>
                </a:lnTo>
                <a:lnTo>
                  <a:pt x="11318" y="11605"/>
                </a:lnTo>
                <a:lnTo>
                  <a:pt x="11596" y="11726"/>
                </a:lnTo>
                <a:lnTo>
                  <a:pt x="11830" y="11829"/>
                </a:lnTo>
                <a:lnTo>
                  <a:pt x="12010" y="11907"/>
                </a:lnTo>
                <a:lnTo>
                  <a:pt x="12125" y="11959"/>
                </a:lnTo>
                <a:lnTo>
                  <a:pt x="12167" y="11977"/>
                </a:lnTo>
                <a:lnTo>
                  <a:pt x="12216" y="11936"/>
                </a:lnTo>
                <a:lnTo>
                  <a:pt x="12284" y="11831"/>
                </a:lnTo>
                <a:lnTo>
                  <a:pt x="12370" y="11666"/>
                </a:lnTo>
                <a:lnTo>
                  <a:pt x="12473" y="11446"/>
                </a:lnTo>
                <a:lnTo>
                  <a:pt x="12590" y="11176"/>
                </a:lnTo>
                <a:lnTo>
                  <a:pt x="12721" y="10858"/>
                </a:lnTo>
                <a:lnTo>
                  <a:pt x="12863" y="10498"/>
                </a:lnTo>
                <a:lnTo>
                  <a:pt x="13016" y="10100"/>
                </a:lnTo>
                <a:lnTo>
                  <a:pt x="13178" y="9667"/>
                </a:lnTo>
                <a:lnTo>
                  <a:pt x="13348" y="9204"/>
                </a:lnTo>
                <a:lnTo>
                  <a:pt x="13523" y="8716"/>
                </a:lnTo>
                <a:lnTo>
                  <a:pt x="13704" y="8205"/>
                </a:lnTo>
                <a:lnTo>
                  <a:pt x="13888" y="7679"/>
                </a:lnTo>
                <a:lnTo>
                  <a:pt x="14074" y="7139"/>
                </a:lnTo>
                <a:lnTo>
                  <a:pt x="14260" y="6590"/>
                </a:lnTo>
                <a:lnTo>
                  <a:pt x="14446" y="6037"/>
                </a:lnTo>
                <a:lnTo>
                  <a:pt x="14628" y="5482"/>
                </a:lnTo>
                <a:lnTo>
                  <a:pt x="14807" y="4932"/>
                </a:lnTo>
                <a:lnTo>
                  <a:pt x="14981" y="4390"/>
                </a:lnTo>
                <a:lnTo>
                  <a:pt x="15147" y="3861"/>
                </a:lnTo>
                <a:lnTo>
                  <a:pt x="15305" y="3348"/>
                </a:lnTo>
                <a:lnTo>
                  <a:pt x="15455" y="2855"/>
                </a:lnTo>
                <a:lnTo>
                  <a:pt x="15593" y="2388"/>
                </a:lnTo>
                <a:lnTo>
                  <a:pt x="15718" y="1950"/>
                </a:lnTo>
                <a:lnTo>
                  <a:pt x="15829" y="1545"/>
                </a:lnTo>
                <a:lnTo>
                  <a:pt x="15925" y="1178"/>
                </a:lnTo>
                <a:lnTo>
                  <a:pt x="16004" y="853"/>
                </a:lnTo>
                <a:lnTo>
                  <a:pt x="16066" y="573"/>
                </a:lnTo>
                <a:lnTo>
                  <a:pt x="16106" y="344"/>
                </a:lnTo>
                <a:lnTo>
                  <a:pt x="16126" y="170"/>
                </a:lnTo>
                <a:lnTo>
                  <a:pt x="16124" y="55"/>
                </a:lnTo>
                <a:lnTo>
                  <a:pt x="16097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id-ID" sz="320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649788" y="5653347"/>
            <a:ext cx="4542213" cy="1204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</p:spTree>
    <p:extLst>
      <p:ext uri="{BB962C8B-B14F-4D97-AF65-F5344CB8AC3E}">
        <p14:creationId xmlns:p14="http://schemas.microsoft.com/office/powerpoint/2010/main" val="38448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build="p" animBg="1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 animBg="1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 animBg="1"/>
      <p:bldP spid="13" grpId="0" animBg="1"/>
      <p:bldP spid="14" grpId="0" build="p" animBg="1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304800" y="2209798"/>
            <a:ext cx="3251200" cy="3251200"/>
          </a:xfrm>
          <a:prstGeom prst="ellipse">
            <a:avLst/>
          </a:prstGeom>
          <a:ln w="762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44" name="Text Placeholder 8"/>
          <p:cNvSpPr>
            <a:spLocks noGrp="1"/>
          </p:cNvSpPr>
          <p:nvPr>
            <p:ph type="body" sz="quarter" idx="55"/>
          </p:nvPr>
        </p:nvSpPr>
        <p:spPr>
          <a:xfrm>
            <a:off x="5588001" y="2616198"/>
            <a:ext cx="2307771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57"/>
          </p:nvPr>
        </p:nvSpPr>
        <p:spPr>
          <a:xfrm>
            <a:off x="3860800" y="2514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58"/>
          </p:nvPr>
        </p:nvSpPr>
        <p:spPr>
          <a:xfrm>
            <a:off x="3860800" y="3225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 flipV="1">
            <a:off x="5588000" y="2616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8"/>
          <p:cNvSpPr>
            <a:spLocks noGrp="1"/>
          </p:cNvSpPr>
          <p:nvPr>
            <p:ph type="body" sz="quarter" idx="64"/>
          </p:nvPr>
        </p:nvSpPr>
        <p:spPr>
          <a:xfrm>
            <a:off x="5588001" y="4648198"/>
            <a:ext cx="2307771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66"/>
          </p:nvPr>
        </p:nvSpPr>
        <p:spPr>
          <a:xfrm>
            <a:off x="3860800" y="4546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3860800" y="5257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5588000" y="4648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8"/>
          <p:cNvSpPr>
            <a:spLocks noGrp="1"/>
          </p:cNvSpPr>
          <p:nvPr>
            <p:ph type="body" sz="quarter" idx="68"/>
          </p:nvPr>
        </p:nvSpPr>
        <p:spPr>
          <a:xfrm>
            <a:off x="9956800" y="2616198"/>
            <a:ext cx="22352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69"/>
          </p:nvPr>
        </p:nvSpPr>
        <p:spPr>
          <a:xfrm>
            <a:off x="8181907" y="2514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70"/>
          </p:nvPr>
        </p:nvSpPr>
        <p:spPr>
          <a:xfrm>
            <a:off x="8181907" y="3225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55" name="Straight Connector 54"/>
          <p:cNvCxnSpPr/>
          <p:nvPr userDrawn="1"/>
        </p:nvCxnSpPr>
        <p:spPr>
          <a:xfrm flipV="1">
            <a:off x="9956800" y="2616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8"/>
          <p:cNvSpPr>
            <a:spLocks noGrp="1"/>
          </p:cNvSpPr>
          <p:nvPr>
            <p:ph type="body" sz="quarter" idx="71"/>
          </p:nvPr>
        </p:nvSpPr>
        <p:spPr>
          <a:xfrm>
            <a:off x="9956800" y="4648198"/>
            <a:ext cx="22352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Text Placeholder 8"/>
          <p:cNvSpPr>
            <a:spLocks noGrp="1"/>
          </p:cNvSpPr>
          <p:nvPr>
            <p:ph type="body" sz="quarter" idx="72"/>
          </p:nvPr>
        </p:nvSpPr>
        <p:spPr>
          <a:xfrm>
            <a:off x="8181907" y="4546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8" name="Text Placeholder 8"/>
          <p:cNvSpPr>
            <a:spLocks noGrp="1"/>
          </p:cNvSpPr>
          <p:nvPr>
            <p:ph type="body" sz="quarter" idx="73"/>
          </p:nvPr>
        </p:nvSpPr>
        <p:spPr>
          <a:xfrm>
            <a:off x="8181907" y="5257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59" name="Straight Connector 58"/>
          <p:cNvCxnSpPr/>
          <p:nvPr userDrawn="1"/>
        </p:nvCxnSpPr>
        <p:spPr>
          <a:xfrm flipV="1">
            <a:off x="9956800" y="4648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3"/>
          <p:cNvSpPr>
            <a:spLocks noGrp="1"/>
          </p:cNvSpPr>
          <p:nvPr>
            <p:ph type="body" sz="quarter" idx="46" hasCustomPrompt="1"/>
          </p:nvPr>
        </p:nvSpPr>
        <p:spPr>
          <a:xfrm>
            <a:off x="5446624" y="558323"/>
            <a:ext cx="1298752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5400">
                <a:solidFill>
                  <a:schemeClr val="bg1">
                    <a:lumMod val="50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5668859" y="1228139"/>
            <a:ext cx="826573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666343" y="4278085"/>
            <a:ext cx="7518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4673600" y="2209799"/>
            <a:ext cx="7518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 userDrawn="1"/>
        </p:nvGrpSpPr>
        <p:grpSpPr>
          <a:xfrm>
            <a:off x="8292357" y="1853059"/>
            <a:ext cx="711200" cy="711200"/>
            <a:chOff x="8292357" y="1853059"/>
            <a:chExt cx="711200" cy="711200"/>
          </a:xfrm>
        </p:grpSpPr>
        <p:sp>
          <p:nvSpPr>
            <p:cNvPr id="24" name="Oval 23"/>
            <p:cNvSpPr/>
            <p:nvPr userDrawn="1"/>
          </p:nvSpPr>
          <p:spPr>
            <a:xfrm>
              <a:off x="8292357" y="1853059"/>
              <a:ext cx="711200" cy="71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5" name="Freeform 425"/>
            <p:cNvSpPr>
              <a:spLocks noEditPoints="1"/>
            </p:cNvSpPr>
            <p:nvPr/>
          </p:nvSpPr>
          <p:spPr bwMode="auto">
            <a:xfrm>
              <a:off x="8473396" y="1983171"/>
              <a:ext cx="349251" cy="406400"/>
            </a:xfrm>
            <a:custGeom>
              <a:avLst/>
              <a:gdLst>
                <a:gd name="T0" fmla="*/ 2317 w 13859"/>
                <a:gd name="T1" fmla="*/ 8004 h 16128"/>
                <a:gd name="T2" fmla="*/ 1967 w 13859"/>
                <a:gd name="T3" fmla="*/ 8285 h 16128"/>
                <a:gd name="T4" fmla="*/ 1694 w 13859"/>
                <a:gd name="T5" fmla="*/ 8189 h 16128"/>
                <a:gd name="T6" fmla="*/ 1481 w 13859"/>
                <a:gd name="T7" fmla="*/ 8207 h 16128"/>
                <a:gd name="T8" fmla="*/ 1015 w 13859"/>
                <a:gd name="T9" fmla="*/ 8838 h 16128"/>
                <a:gd name="T10" fmla="*/ 404 w 13859"/>
                <a:gd name="T11" fmla="*/ 10161 h 16128"/>
                <a:gd name="T12" fmla="*/ 18 w 13859"/>
                <a:gd name="T13" fmla="*/ 11295 h 16128"/>
                <a:gd name="T14" fmla="*/ 40 w 13859"/>
                <a:gd name="T15" fmla="*/ 11571 h 16128"/>
                <a:gd name="T16" fmla="*/ 184 w 13859"/>
                <a:gd name="T17" fmla="*/ 11696 h 16128"/>
                <a:gd name="T18" fmla="*/ 504 w 13859"/>
                <a:gd name="T19" fmla="*/ 11935 h 16128"/>
                <a:gd name="T20" fmla="*/ 429 w 13859"/>
                <a:gd name="T21" fmla="*/ 12718 h 16128"/>
                <a:gd name="T22" fmla="*/ 538 w 13859"/>
                <a:gd name="T23" fmla="*/ 13327 h 16128"/>
                <a:gd name="T24" fmla="*/ 1117 w 13859"/>
                <a:gd name="T25" fmla="*/ 14247 h 16128"/>
                <a:gd name="T26" fmla="*/ 2368 w 13859"/>
                <a:gd name="T27" fmla="*/ 14903 h 16128"/>
                <a:gd name="T28" fmla="*/ 4069 w 13859"/>
                <a:gd name="T29" fmla="*/ 14654 h 16128"/>
                <a:gd name="T30" fmla="*/ 4877 w 13859"/>
                <a:gd name="T31" fmla="*/ 12294 h 16128"/>
                <a:gd name="T32" fmla="*/ 5243 w 13859"/>
                <a:gd name="T33" fmla="*/ 9182 h 16128"/>
                <a:gd name="T34" fmla="*/ 5131 w 13859"/>
                <a:gd name="T35" fmla="*/ 7572 h 16128"/>
                <a:gd name="T36" fmla="*/ 4463 w 13859"/>
                <a:gd name="T37" fmla="*/ 7305 h 16128"/>
                <a:gd name="T38" fmla="*/ 3526 w 13859"/>
                <a:gd name="T39" fmla="*/ 7315 h 16128"/>
                <a:gd name="T40" fmla="*/ 2765 w 13859"/>
                <a:gd name="T41" fmla="*/ 7576 h 16128"/>
                <a:gd name="T42" fmla="*/ 12945 w 13859"/>
                <a:gd name="T43" fmla="*/ 8879 h 16128"/>
                <a:gd name="T44" fmla="*/ 13234 w 13859"/>
                <a:gd name="T45" fmla="*/ 8953 h 16128"/>
                <a:gd name="T46" fmla="*/ 13512 w 13859"/>
                <a:gd name="T47" fmla="*/ 8943 h 16128"/>
                <a:gd name="T48" fmla="*/ 13774 w 13859"/>
                <a:gd name="T49" fmla="*/ 8047 h 16128"/>
                <a:gd name="T50" fmla="*/ 13576 w 13859"/>
                <a:gd name="T51" fmla="*/ 4414 h 16128"/>
                <a:gd name="T52" fmla="*/ 10849 w 13859"/>
                <a:gd name="T53" fmla="*/ 812 h 16128"/>
                <a:gd name="T54" fmla="*/ 4579 w 13859"/>
                <a:gd name="T55" fmla="*/ 323 h 16128"/>
                <a:gd name="T56" fmla="*/ 1107 w 13859"/>
                <a:gd name="T57" fmla="*/ 3063 h 16128"/>
                <a:gd name="T58" fmla="*/ 298 w 13859"/>
                <a:gd name="T59" fmla="*/ 6381 h 16128"/>
                <a:gd name="T60" fmla="*/ 468 w 13859"/>
                <a:gd name="T61" fmla="*/ 7635 h 16128"/>
                <a:gd name="T62" fmla="*/ 669 w 13859"/>
                <a:gd name="T63" fmla="*/ 7694 h 16128"/>
                <a:gd name="T64" fmla="*/ 867 w 13859"/>
                <a:gd name="T65" fmla="*/ 7689 h 16128"/>
                <a:gd name="T66" fmla="*/ 1040 w 13859"/>
                <a:gd name="T67" fmla="*/ 7615 h 16128"/>
                <a:gd name="T68" fmla="*/ 1153 w 13859"/>
                <a:gd name="T69" fmla="*/ 6002 h 16128"/>
                <a:gd name="T70" fmla="*/ 2207 w 13859"/>
                <a:gd name="T71" fmla="*/ 2984 h 16128"/>
                <a:gd name="T72" fmla="*/ 5730 w 13859"/>
                <a:gd name="T73" fmla="*/ 968 h 16128"/>
                <a:gd name="T74" fmla="*/ 11096 w 13859"/>
                <a:gd name="T75" fmla="*/ 2116 h 16128"/>
                <a:gd name="T76" fmla="*/ 12882 w 13859"/>
                <a:gd name="T77" fmla="*/ 5512 h 16128"/>
                <a:gd name="T78" fmla="*/ 12837 w 13859"/>
                <a:gd name="T79" fmla="*/ 8391 h 16128"/>
                <a:gd name="T80" fmla="*/ 12363 w 13859"/>
                <a:gd name="T81" fmla="*/ 9207 h 16128"/>
                <a:gd name="T82" fmla="*/ 12196 w 13859"/>
                <a:gd name="T83" fmla="*/ 9200 h 16128"/>
                <a:gd name="T84" fmla="*/ 11803 w 13859"/>
                <a:gd name="T85" fmla="*/ 8483 h 16128"/>
                <a:gd name="T86" fmla="*/ 11506 w 13859"/>
                <a:gd name="T87" fmla="*/ 8049 h 16128"/>
                <a:gd name="T88" fmla="*/ 11126 w 13859"/>
                <a:gd name="T89" fmla="*/ 7668 h 16128"/>
                <a:gd name="T90" fmla="*/ 10363 w 13859"/>
                <a:gd name="T91" fmla="*/ 7693 h 16128"/>
                <a:gd name="T92" fmla="*/ 9499 w 13859"/>
                <a:gd name="T93" fmla="*/ 8070 h 16128"/>
                <a:gd name="T94" fmla="*/ 8926 w 13859"/>
                <a:gd name="T95" fmla="*/ 8534 h 16128"/>
                <a:gd name="T96" fmla="*/ 8632 w 13859"/>
                <a:gd name="T97" fmla="*/ 10488 h 16128"/>
                <a:gd name="T98" fmla="*/ 8646 w 13859"/>
                <a:gd name="T99" fmla="*/ 13526 h 16128"/>
                <a:gd name="T100" fmla="*/ 9240 w 13859"/>
                <a:gd name="T101" fmla="*/ 15599 h 16128"/>
                <a:gd name="T102" fmla="*/ 11060 w 13859"/>
                <a:gd name="T103" fmla="*/ 16119 h 16128"/>
                <a:gd name="T104" fmla="*/ 12333 w 13859"/>
                <a:gd name="T105" fmla="*/ 15535 h 16128"/>
                <a:gd name="T106" fmla="*/ 12971 w 13859"/>
                <a:gd name="T107" fmla="*/ 14631 h 16128"/>
                <a:gd name="T108" fmla="*/ 13083 w 13859"/>
                <a:gd name="T109" fmla="*/ 14119 h 16128"/>
                <a:gd name="T110" fmla="*/ 13150 w 13859"/>
                <a:gd name="T111" fmla="*/ 13442 h 16128"/>
                <a:gd name="T112" fmla="*/ 13522 w 13859"/>
                <a:gd name="T113" fmla="*/ 13307 h 16128"/>
                <a:gd name="T114" fmla="*/ 13720 w 13859"/>
                <a:gd name="T115" fmla="*/ 13151 h 16128"/>
                <a:gd name="T116" fmla="*/ 13766 w 13859"/>
                <a:gd name="T117" fmla="*/ 12817 h 16128"/>
                <a:gd name="T118" fmla="*/ 13425 w 13859"/>
                <a:gd name="T119" fmla="*/ 11505 h 16128"/>
                <a:gd name="T120" fmla="*/ 12866 w 13859"/>
                <a:gd name="T121" fmla="*/ 9968 h 16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59" h="16128">
                  <a:moveTo>
                    <a:pt x="2717" y="7615"/>
                  </a:moveTo>
                  <a:lnTo>
                    <a:pt x="2670" y="7657"/>
                  </a:lnTo>
                  <a:lnTo>
                    <a:pt x="2624" y="7699"/>
                  </a:lnTo>
                  <a:lnTo>
                    <a:pt x="2578" y="7741"/>
                  </a:lnTo>
                  <a:lnTo>
                    <a:pt x="2533" y="7785"/>
                  </a:lnTo>
                  <a:lnTo>
                    <a:pt x="2489" y="7827"/>
                  </a:lnTo>
                  <a:lnTo>
                    <a:pt x="2445" y="7871"/>
                  </a:lnTo>
                  <a:lnTo>
                    <a:pt x="2402" y="7915"/>
                  </a:lnTo>
                  <a:lnTo>
                    <a:pt x="2359" y="7959"/>
                  </a:lnTo>
                  <a:lnTo>
                    <a:pt x="2317" y="8004"/>
                  </a:lnTo>
                  <a:lnTo>
                    <a:pt x="2276" y="8049"/>
                  </a:lnTo>
                  <a:lnTo>
                    <a:pt x="2235" y="8094"/>
                  </a:lnTo>
                  <a:lnTo>
                    <a:pt x="2195" y="8140"/>
                  </a:lnTo>
                  <a:lnTo>
                    <a:pt x="2154" y="8186"/>
                  </a:lnTo>
                  <a:lnTo>
                    <a:pt x="2115" y="8232"/>
                  </a:lnTo>
                  <a:lnTo>
                    <a:pt x="2077" y="8279"/>
                  </a:lnTo>
                  <a:lnTo>
                    <a:pt x="2038" y="8326"/>
                  </a:lnTo>
                  <a:lnTo>
                    <a:pt x="2018" y="8314"/>
                  </a:lnTo>
                  <a:lnTo>
                    <a:pt x="1994" y="8300"/>
                  </a:lnTo>
                  <a:lnTo>
                    <a:pt x="1967" y="8285"/>
                  </a:lnTo>
                  <a:lnTo>
                    <a:pt x="1937" y="8270"/>
                  </a:lnTo>
                  <a:lnTo>
                    <a:pt x="1905" y="8255"/>
                  </a:lnTo>
                  <a:lnTo>
                    <a:pt x="1870" y="8239"/>
                  </a:lnTo>
                  <a:lnTo>
                    <a:pt x="1834" y="8224"/>
                  </a:lnTo>
                  <a:lnTo>
                    <a:pt x="1795" y="8212"/>
                  </a:lnTo>
                  <a:lnTo>
                    <a:pt x="1776" y="8206"/>
                  </a:lnTo>
                  <a:lnTo>
                    <a:pt x="1755" y="8201"/>
                  </a:lnTo>
                  <a:lnTo>
                    <a:pt x="1735" y="8196"/>
                  </a:lnTo>
                  <a:lnTo>
                    <a:pt x="1714" y="8192"/>
                  </a:lnTo>
                  <a:lnTo>
                    <a:pt x="1694" y="8189"/>
                  </a:lnTo>
                  <a:lnTo>
                    <a:pt x="1673" y="8186"/>
                  </a:lnTo>
                  <a:lnTo>
                    <a:pt x="1651" y="8184"/>
                  </a:lnTo>
                  <a:lnTo>
                    <a:pt x="1630" y="8183"/>
                  </a:lnTo>
                  <a:lnTo>
                    <a:pt x="1608" y="8183"/>
                  </a:lnTo>
                  <a:lnTo>
                    <a:pt x="1587" y="8184"/>
                  </a:lnTo>
                  <a:lnTo>
                    <a:pt x="1565" y="8187"/>
                  </a:lnTo>
                  <a:lnTo>
                    <a:pt x="1544" y="8190"/>
                  </a:lnTo>
                  <a:lnTo>
                    <a:pt x="1523" y="8194"/>
                  </a:lnTo>
                  <a:lnTo>
                    <a:pt x="1502" y="8200"/>
                  </a:lnTo>
                  <a:lnTo>
                    <a:pt x="1481" y="8207"/>
                  </a:lnTo>
                  <a:lnTo>
                    <a:pt x="1459" y="8215"/>
                  </a:lnTo>
                  <a:lnTo>
                    <a:pt x="1424" y="8236"/>
                  </a:lnTo>
                  <a:lnTo>
                    <a:pt x="1384" y="8272"/>
                  </a:lnTo>
                  <a:lnTo>
                    <a:pt x="1339" y="8320"/>
                  </a:lnTo>
                  <a:lnTo>
                    <a:pt x="1292" y="8382"/>
                  </a:lnTo>
                  <a:lnTo>
                    <a:pt x="1241" y="8453"/>
                  </a:lnTo>
                  <a:lnTo>
                    <a:pt x="1188" y="8536"/>
                  </a:lnTo>
                  <a:lnTo>
                    <a:pt x="1132" y="8628"/>
                  </a:lnTo>
                  <a:lnTo>
                    <a:pt x="1075" y="8729"/>
                  </a:lnTo>
                  <a:lnTo>
                    <a:pt x="1015" y="8838"/>
                  </a:lnTo>
                  <a:lnTo>
                    <a:pt x="953" y="8954"/>
                  </a:lnTo>
                  <a:lnTo>
                    <a:pt x="892" y="9075"/>
                  </a:lnTo>
                  <a:lnTo>
                    <a:pt x="829" y="9202"/>
                  </a:lnTo>
                  <a:lnTo>
                    <a:pt x="767" y="9333"/>
                  </a:lnTo>
                  <a:lnTo>
                    <a:pt x="704" y="9468"/>
                  </a:lnTo>
                  <a:lnTo>
                    <a:pt x="641" y="9605"/>
                  </a:lnTo>
                  <a:lnTo>
                    <a:pt x="580" y="9744"/>
                  </a:lnTo>
                  <a:lnTo>
                    <a:pt x="520" y="9883"/>
                  </a:lnTo>
                  <a:lnTo>
                    <a:pt x="462" y="10023"/>
                  </a:lnTo>
                  <a:lnTo>
                    <a:pt x="404" y="10161"/>
                  </a:lnTo>
                  <a:lnTo>
                    <a:pt x="349" y="10298"/>
                  </a:lnTo>
                  <a:lnTo>
                    <a:pt x="298" y="10431"/>
                  </a:lnTo>
                  <a:lnTo>
                    <a:pt x="248" y="10561"/>
                  </a:lnTo>
                  <a:lnTo>
                    <a:pt x="203" y="10687"/>
                  </a:lnTo>
                  <a:lnTo>
                    <a:pt x="161" y="10807"/>
                  </a:lnTo>
                  <a:lnTo>
                    <a:pt x="123" y="10921"/>
                  </a:lnTo>
                  <a:lnTo>
                    <a:pt x="89" y="11027"/>
                  </a:lnTo>
                  <a:lnTo>
                    <a:pt x="61" y="11125"/>
                  </a:lnTo>
                  <a:lnTo>
                    <a:pt x="36" y="11215"/>
                  </a:lnTo>
                  <a:lnTo>
                    <a:pt x="18" y="11295"/>
                  </a:lnTo>
                  <a:lnTo>
                    <a:pt x="6" y="11363"/>
                  </a:lnTo>
                  <a:lnTo>
                    <a:pt x="0" y="11421"/>
                  </a:lnTo>
                  <a:lnTo>
                    <a:pt x="0" y="11466"/>
                  </a:lnTo>
                  <a:lnTo>
                    <a:pt x="2" y="11481"/>
                  </a:lnTo>
                  <a:lnTo>
                    <a:pt x="6" y="11497"/>
                  </a:lnTo>
                  <a:lnTo>
                    <a:pt x="10" y="11512"/>
                  </a:lnTo>
                  <a:lnTo>
                    <a:pt x="16" y="11527"/>
                  </a:lnTo>
                  <a:lnTo>
                    <a:pt x="23" y="11542"/>
                  </a:lnTo>
                  <a:lnTo>
                    <a:pt x="31" y="11557"/>
                  </a:lnTo>
                  <a:lnTo>
                    <a:pt x="40" y="11571"/>
                  </a:lnTo>
                  <a:lnTo>
                    <a:pt x="51" y="11584"/>
                  </a:lnTo>
                  <a:lnTo>
                    <a:pt x="62" y="11598"/>
                  </a:lnTo>
                  <a:lnTo>
                    <a:pt x="74" y="11611"/>
                  </a:lnTo>
                  <a:lnTo>
                    <a:pt x="87" y="11623"/>
                  </a:lnTo>
                  <a:lnTo>
                    <a:pt x="101" y="11636"/>
                  </a:lnTo>
                  <a:lnTo>
                    <a:pt x="116" y="11648"/>
                  </a:lnTo>
                  <a:lnTo>
                    <a:pt x="132" y="11661"/>
                  </a:lnTo>
                  <a:lnTo>
                    <a:pt x="148" y="11673"/>
                  </a:lnTo>
                  <a:lnTo>
                    <a:pt x="166" y="11685"/>
                  </a:lnTo>
                  <a:lnTo>
                    <a:pt x="184" y="11696"/>
                  </a:lnTo>
                  <a:lnTo>
                    <a:pt x="203" y="11707"/>
                  </a:lnTo>
                  <a:lnTo>
                    <a:pt x="222" y="11718"/>
                  </a:lnTo>
                  <a:lnTo>
                    <a:pt x="242" y="11728"/>
                  </a:lnTo>
                  <a:lnTo>
                    <a:pt x="284" y="11748"/>
                  </a:lnTo>
                  <a:lnTo>
                    <a:pt x="328" y="11768"/>
                  </a:lnTo>
                  <a:lnTo>
                    <a:pt x="374" y="11787"/>
                  </a:lnTo>
                  <a:lnTo>
                    <a:pt x="421" y="11805"/>
                  </a:lnTo>
                  <a:lnTo>
                    <a:pt x="470" y="11822"/>
                  </a:lnTo>
                  <a:lnTo>
                    <a:pt x="519" y="11839"/>
                  </a:lnTo>
                  <a:lnTo>
                    <a:pt x="504" y="11935"/>
                  </a:lnTo>
                  <a:lnTo>
                    <a:pt x="489" y="12027"/>
                  </a:lnTo>
                  <a:lnTo>
                    <a:pt x="477" y="12118"/>
                  </a:lnTo>
                  <a:lnTo>
                    <a:pt x="466" y="12206"/>
                  </a:lnTo>
                  <a:lnTo>
                    <a:pt x="457" y="12290"/>
                  </a:lnTo>
                  <a:lnTo>
                    <a:pt x="448" y="12370"/>
                  </a:lnTo>
                  <a:lnTo>
                    <a:pt x="441" y="12448"/>
                  </a:lnTo>
                  <a:lnTo>
                    <a:pt x="436" y="12521"/>
                  </a:lnTo>
                  <a:lnTo>
                    <a:pt x="433" y="12591"/>
                  </a:lnTo>
                  <a:lnTo>
                    <a:pt x="430" y="12656"/>
                  </a:lnTo>
                  <a:lnTo>
                    <a:pt x="429" y="12718"/>
                  </a:lnTo>
                  <a:lnTo>
                    <a:pt x="429" y="12774"/>
                  </a:lnTo>
                  <a:lnTo>
                    <a:pt x="431" y="12828"/>
                  </a:lnTo>
                  <a:lnTo>
                    <a:pt x="433" y="12875"/>
                  </a:lnTo>
                  <a:lnTo>
                    <a:pt x="437" y="12920"/>
                  </a:lnTo>
                  <a:lnTo>
                    <a:pt x="442" y="12958"/>
                  </a:lnTo>
                  <a:lnTo>
                    <a:pt x="452" y="13020"/>
                  </a:lnTo>
                  <a:lnTo>
                    <a:pt x="468" y="13090"/>
                  </a:lnTo>
                  <a:lnTo>
                    <a:pt x="486" y="13164"/>
                  </a:lnTo>
                  <a:lnTo>
                    <a:pt x="510" y="13243"/>
                  </a:lnTo>
                  <a:lnTo>
                    <a:pt x="538" y="13327"/>
                  </a:lnTo>
                  <a:lnTo>
                    <a:pt x="571" y="13412"/>
                  </a:lnTo>
                  <a:lnTo>
                    <a:pt x="609" y="13502"/>
                  </a:lnTo>
                  <a:lnTo>
                    <a:pt x="652" y="13594"/>
                  </a:lnTo>
                  <a:lnTo>
                    <a:pt x="701" y="13688"/>
                  </a:lnTo>
                  <a:lnTo>
                    <a:pt x="755" y="13781"/>
                  </a:lnTo>
                  <a:lnTo>
                    <a:pt x="815" y="13876"/>
                  </a:lnTo>
                  <a:lnTo>
                    <a:pt x="881" y="13971"/>
                  </a:lnTo>
                  <a:lnTo>
                    <a:pt x="953" y="14065"/>
                  </a:lnTo>
                  <a:lnTo>
                    <a:pt x="1032" y="14157"/>
                  </a:lnTo>
                  <a:lnTo>
                    <a:pt x="1117" y="14247"/>
                  </a:lnTo>
                  <a:lnTo>
                    <a:pt x="1209" y="14335"/>
                  </a:lnTo>
                  <a:lnTo>
                    <a:pt x="1307" y="14419"/>
                  </a:lnTo>
                  <a:lnTo>
                    <a:pt x="1413" y="14500"/>
                  </a:lnTo>
                  <a:lnTo>
                    <a:pt x="1526" y="14576"/>
                  </a:lnTo>
                  <a:lnTo>
                    <a:pt x="1647" y="14647"/>
                  </a:lnTo>
                  <a:lnTo>
                    <a:pt x="1776" y="14712"/>
                  </a:lnTo>
                  <a:lnTo>
                    <a:pt x="1911" y="14771"/>
                  </a:lnTo>
                  <a:lnTo>
                    <a:pt x="2055" y="14823"/>
                  </a:lnTo>
                  <a:lnTo>
                    <a:pt x="2208" y="14868"/>
                  </a:lnTo>
                  <a:lnTo>
                    <a:pt x="2368" y="14903"/>
                  </a:lnTo>
                  <a:lnTo>
                    <a:pt x="2538" y="14932"/>
                  </a:lnTo>
                  <a:lnTo>
                    <a:pt x="2717" y="14950"/>
                  </a:lnTo>
                  <a:lnTo>
                    <a:pt x="2904" y="14958"/>
                  </a:lnTo>
                  <a:lnTo>
                    <a:pt x="3100" y="14955"/>
                  </a:lnTo>
                  <a:lnTo>
                    <a:pt x="3306" y="14942"/>
                  </a:lnTo>
                  <a:lnTo>
                    <a:pt x="3522" y="14915"/>
                  </a:lnTo>
                  <a:lnTo>
                    <a:pt x="3746" y="14878"/>
                  </a:lnTo>
                  <a:lnTo>
                    <a:pt x="3858" y="14838"/>
                  </a:lnTo>
                  <a:lnTo>
                    <a:pt x="3966" y="14762"/>
                  </a:lnTo>
                  <a:lnTo>
                    <a:pt x="4069" y="14654"/>
                  </a:lnTo>
                  <a:lnTo>
                    <a:pt x="4169" y="14517"/>
                  </a:lnTo>
                  <a:lnTo>
                    <a:pt x="4265" y="14351"/>
                  </a:lnTo>
                  <a:lnTo>
                    <a:pt x="4356" y="14160"/>
                  </a:lnTo>
                  <a:lnTo>
                    <a:pt x="4444" y="13946"/>
                  </a:lnTo>
                  <a:lnTo>
                    <a:pt x="4527" y="13710"/>
                  </a:lnTo>
                  <a:lnTo>
                    <a:pt x="4606" y="13455"/>
                  </a:lnTo>
                  <a:lnTo>
                    <a:pt x="4679" y="13184"/>
                  </a:lnTo>
                  <a:lnTo>
                    <a:pt x="4750" y="12898"/>
                  </a:lnTo>
                  <a:lnTo>
                    <a:pt x="4816" y="12600"/>
                  </a:lnTo>
                  <a:lnTo>
                    <a:pt x="4877" y="12294"/>
                  </a:lnTo>
                  <a:lnTo>
                    <a:pt x="4934" y="11978"/>
                  </a:lnTo>
                  <a:lnTo>
                    <a:pt x="4986" y="11659"/>
                  </a:lnTo>
                  <a:lnTo>
                    <a:pt x="5035" y="11335"/>
                  </a:lnTo>
                  <a:lnTo>
                    <a:pt x="5078" y="11011"/>
                  </a:lnTo>
                  <a:lnTo>
                    <a:pt x="5118" y="10689"/>
                  </a:lnTo>
                  <a:lnTo>
                    <a:pt x="5152" y="10371"/>
                  </a:lnTo>
                  <a:lnTo>
                    <a:pt x="5181" y="10059"/>
                  </a:lnTo>
                  <a:lnTo>
                    <a:pt x="5206" y="9755"/>
                  </a:lnTo>
                  <a:lnTo>
                    <a:pt x="5227" y="9462"/>
                  </a:lnTo>
                  <a:lnTo>
                    <a:pt x="5243" y="9182"/>
                  </a:lnTo>
                  <a:lnTo>
                    <a:pt x="5253" y="8917"/>
                  </a:lnTo>
                  <a:lnTo>
                    <a:pt x="5260" y="8669"/>
                  </a:lnTo>
                  <a:lnTo>
                    <a:pt x="5261" y="8441"/>
                  </a:lnTo>
                  <a:lnTo>
                    <a:pt x="5257" y="8235"/>
                  </a:lnTo>
                  <a:lnTo>
                    <a:pt x="5249" y="8054"/>
                  </a:lnTo>
                  <a:lnTo>
                    <a:pt x="5236" y="7899"/>
                  </a:lnTo>
                  <a:lnTo>
                    <a:pt x="5218" y="7773"/>
                  </a:lnTo>
                  <a:lnTo>
                    <a:pt x="5193" y="7677"/>
                  </a:lnTo>
                  <a:lnTo>
                    <a:pt x="5165" y="7615"/>
                  </a:lnTo>
                  <a:lnTo>
                    <a:pt x="5131" y="7572"/>
                  </a:lnTo>
                  <a:lnTo>
                    <a:pt x="5089" y="7533"/>
                  </a:lnTo>
                  <a:lnTo>
                    <a:pt x="5041" y="7495"/>
                  </a:lnTo>
                  <a:lnTo>
                    <a:pt x="4985" y="7461"/>
                  </a:lnTo>
                  <a:lnTo>
                    <a:pt x="4925" y="7431"/>
                  </a:lnTo>
                  <a:lnTo>
                    <a:pt x="4859" y="7403"/>
                  </a:lnTo>
                  <a:lnTo>
                    <a:pt x="4787" y="7378"/>
                  </a:lnTo>
                  <a:lnTo>
                    <a:pt x="4713" y="7355"/>
                  </a:lnTo>
                  <a:lnTo>
                    <a:pt x="4633" y="7335"/>
                  </a:lnTo>
                  <a:lnTo>
                    <a:pt x="4550" y="7319"/>
                  </a:lnTo>
                  <a:lnTo>
                    <a:pt x="4463" y="7305"/>
                  </a:lnTo>
                  <a:lnTo>
                    <a:pt x="4374" y="7294"/>
                  </a:lnTo>
                  <a:lnTo>
                    <a:pt x="4283" y="7286"/>
                  </a:lnTo>
                  <a:lnTo>
                    <a:pt x="4190" y="7280"/>
                  </a:lnTo>
                  <a:lnTo>
                    <a:pt x="4095" y="7277"/>
                  </a:lnTo>
                  <a:lnTo>
                    <a:pt x="4001" y="7277"/>
                  </a:lnTo>
                  <a:lnTo>
                    <a:pt x="3905" y="7280"/>
                  </a:lnTo>
                  <a:lnTo>
                    <a:pt x="3809" y="7285"/>
                  </a:lnTo>
                  <a:lnTo>
                    <a:pt x="3714" y="7292"/>
                  </a:lnTo>
                  <a:lnTo>
                    <a:pt x="3619" y="7302"/>
                  </a:lnTo>
                  <a:lnTo>
                    <a:pt x="3526" y="7315"/>
                  </a:lnTo>
                  <a:lnTo>
                    <a:pt x="3435" y="7330"/>
                  </a:lnTo>
                  <a:lnTo>
                    <a:pt x="3345" y="7347"/>
                  </a:lnTo>
                  <a:lnTo>
                    <a:pt x="3259" y="7367"/>
                  </a:lnTo>
                  <a:lnTo>
                    <a:pt x="3175" y="7391"/>
                  </a:lnTo>
                  <a:lnTo>
                    <a:pt x="3096" y="7416"/>
                  </a:lnTo>
                  <a:lnTo>
                    <a:pt x="3020" y="7443"/>
                  </a:lnTo>
                  <a:lnTo>
                    <a:pt x="2948" y="7472"/>
                  </a:lnTo>
                  <a:lnTo>
                    <a:pt x="2883" y="7505"/>
                  </a:lnTo>
                  <a:lnTo>
                    <a:pt x="2821" y="7540"/>
                  </a:lnTo>
                  <a:lnTo>
                    <a:pt x="2765" y="7576"/>
                  </a:lnTo>
                  <a:lnTo>
                    <a:pt x="2717" y="7615"/>
                  </a:lnTo>
                  <a:close/>
                  <a:moveTo>
                    <a:pt x="12800" y="8775"/>
                  </a:moveTo>
                  <a:lnTo>
                    <a:pt x="12812" y="8789"/>
                  </a:lnTo>
                  <a:lnTo>
                    <a:pt x="12825" y="8804"/>
                  </a:lnTo>
                  <a:lnTo>
                    <a:pt x="12840" y="8818"/>
                  </a:lnTo>
                  <a:lnTo>
                    <a:pt x="12858" y="8831"/>
                  </a:lnTo>
                  <a:lnTo>
                    <a:pt x="12877" y="8844"/>
                  </a:lnTo>
                  <a:lnTo>
                    <a:pt x="12899" y="8856"/>
                  </a:lnTo>
                  <a:lnTo>
                    <a:pt x="12922" y="8868"/>
                  </a:lnTo>
                  <a:lnTo>
                    <a:pt x="12945" y="8879"/>
                  </a:lnTo>
                  <a:lnTo>
                    <a:pt x="12971" y="8890"/>
                  </a:lnTo>
                  <a:lnTo>
                    <a:pt x="12997" y="8900"/>
                  </a:lnTo>
                  <a:lnTo>
                    <a:pt x="13025" y="8909"/>
                  </a:lnTo>
                  <a:lnTo>
                    <a:pt x="13053" y="8918"/>
                  </a:lnTo>
                  <a:lnTo>
                    <a:pt x="13082" y="8926"/>
                  </a:lnTo>
                  <a:lnTo>
                    <a:pt x="13113" y="8933"/>
                  </a:lnTo>
                  <a:lnTo>
                    <a:pt x="13142" y="8939"/>
                  </a:lnTo>
                  <a:lnTo>
                    <a:pt x="13173" y="8945"/>
                  </a:lnTo>
                  <a:lnTo>
                    <a:pt x="13204" y="8949"/>
                  </a:lnTo>
                  <a:lnTo>
                    <a:pt x="13234" y="8953"/>
                  </a:lnTo>
                  <a:lnTo>
                    <a:pt x="13265" y="8956"/>
                  </a:lnTo>
                  <a:lnTo>
                    <a:pt x="13295" y="8959"/>
                  </a:lnTo>
                  <a:lnTo>
                    <a:pt x="13325" y="8960"/>
                  </a:lnTo>
                  <a:lnTo>
                    <a:pt x="13354" y="8960"/>
                  </a:lnTo>
                  <a:lnTo>
                    <a:pt x="13383" y="8960"/>
                  </a:lnTo>
                  <a:lnTo>
                    <a:pt x="13411" y="8959"/>
                  </a:lnTo>
                  <a:lnTo>
                    <a:pt x="13438" y="8956"/>
                  </a:lnTo>
                  <a:lnTo>
                    <a:pt x="13464" y="8953"/>
                  </a:lnTo>
                  <a:lnTo>
                    <a:pt x="13488" y="8949"/>
                  </a:lnTo>
                  <a:lnTo>
                    <a:pt x="13512" y="8943"/>
                  </a:lnTo>
                  <a:lnTo>
                    <a:pt x="13534" y="8937"/>
                  </a:lnTo>
                  <a:lnTo>
                    <a:pt x="13553" y="8929"/>
                  </a:lnTo>
                  <a:lnTo>
                    <a:pt x="13572" y="8921"/>
                  </a:lnTo>
                  <a:lnTo>
                    <a:pt x="13588" y="8911"/>
                  </a:lnTo>
                  <a:lnTo>
                    <a:pt x="13608" y="8875"/>
                  </a:lnTo>
                  <a:lnTo>
                    <a:pt x="13635" y="8792"/>
                  </a:lnTo>
                  <a:lnTo>
                    <a:pt x="13667" y="8665"/>
                  </a:lnTo>
                  <a:lnTo>
                    <a:pt x="13703" y="8495"/>
                  </a:lnTo>
                  <a:lnTo>
                    <a:pt x="13740" y="8289"/>
                  </a:lnTo>
                  <a:lnTo>
                    <a:pt x="13774" y="8047"/>
                  </a:lnTo>
                  <a:lnTo>
                    <a:pt x="13806" y="7774"/>
                  </a:lnTo>
                  <a:lnTo>
                    <a:pt x="13832" y="7471"/>
                  </a:lnTo>
                  <a:lnTo>
                    <a:pt x="13851" y="7144"/>
                  </a:lnTo>
                  <a:lnTo>
                    <a:pt x="13859" y="6795"/>
                  </a:lnTo>
                  <a:lnTo>
                    <a:pt x="13855" y="6426"/>
                  </a:lnTo>
                  <a:lnTo>
                    <a:pt x="13837" y="6042"/>
                  </a:lnTo>
                  <a:lnTo>
                    <a:pt x="13801" y="5646"/>
                  </a:lnTo>
                  <a:lnTo>
                    <a:pt x="13748" y="5241"/>
                  </a:lnTo>
                  <a:lnTo>
                    <a:pt x="13673" y="4828"/>
                  </a:lnTo>
                  <a:lnTo>
                    <a:pt x="13576" y="4414"/>
                  </a:lnTo>
                  <a:lnTo>
                    <a:pt x="13453" y="4000"/>
                  </a:lnTo>
                  <a:lnTo>
                    <a:pt x="13302" y="3588"/>
                  </a:lnTo>
                  <a:lnTo>
                    <a:pt x="13123" y="3184"/>
                  </a:lnTo>
                  <a:lnTo>
                    <a:pt x="12911" y="2790"/>
                  </a:lnTo>
                  <a:lnTo>
                    <a:pt x="12665" y="2409"/>
                  </a:lnTo>
                  <a:lnTo>
                    <a:pt x="12382" y="2044"/>
                  </a:lnTo>
                  <a:lnTo>
                    <a:pt x="12062" y="1699"/>
                  </a:lnTo>
                  <a:lnTo>
                    <a:pt x="11702" y="1377"/>
                  </a:lnTo>
                  <a:lnTo>
                    <a:pt x="11298" y="1081"/>
                  </a:lnTo>
                  <a:lnTo>
                    <a:pt x="10849" y="812"/>
                  </a:lnTo>
                  <a:lnTo>
                    <a:pt x="10353" y="578"/>
                  </a:lnTo>
                  <a:lnTo>
                    <a:pt x="9809" y="378"/>
                  </a:lnTo>
                  <a:lnTo>
                    <a:pt x="9212" y="218"/>
                  </a:lnTo>
                  <a:lnTo>
                    <a:pt x="8563" y="99"/>
                  </a:lnTo>
                  <a:lnTo>
                    <a:pt x="7857" y="25"/>
                  </a:lnTo>
                  <a:lnTo>
                    <a:pt x="7093" y="0"/>
                  </a:lnTo>
                  <a:lnTo>
                    <a:pt x="6393" y="22"/>
                  </a:lnTo>
                  <a:lnTo>
                    <a:pt x="5742" y="85"/>
                  </a:lnTo>
                  <a:lnTo>
                    <a:pt x="5138" y="185"/>
                  </a:lnTo>
                  <a:lnTo>
                    <a:pt x="4579" y="323"/>
                  </a:lnTo>
                  <a:lnTo>
                    <a:pt x="4063" y="493"/>
                  </a:lnTo>
                  <a:lnTo>
                    <a:pt x="3591" y="694"/>
                  </a:lnTo>
                  <a:lnTo>
                    <a:pt x="3157" y="922"/>
                  </a:lnTo>
                  <a:lnTo>
                    <a:pt x="2762" y="1175"/>
                  </a:lnTo>
                  <a:lnTo>
                    <a:pt x="2404" y="1451"/>
                  </a:lnTo>
                  <a:lnTo>
                    <a:pt x="2082" y="1745"/>
                  </a:lnTo>
                  <a:lnTo>
                    <a:pt x="1792" y="2056"/>
                  </a:lnTo>
                  <a:lnTo>
                    <a:pt x="1534" y="2382"/>
                  </a:lnTo>
                  <a:lnTo>
                    <a:pt x="1306" y="2719"/>
                  </a:lnTo>
                  <a:lnTo>
                    <a:pt x="1107" y="3063"/>
                  </a:lnTo>
                  <a:lnTo>
                    <a:pt x="934" y="3414"/>
                  </a:lnTo>
                  <a:lnTo>
                    <a:pt x="786" y="3768"/>
                  </a:lnTo>
                  <a:lnTo>
                    <a:pt x="662" y="4122"/>
                  </a:lnTo>
                  <a:lnTo>
                    <a:pt x="559" y="4474"/>
                  </a:lnTo>
                  <a:lnTo>
                    <a:pt x="476" y="4820"/>
                  </a:lnTo>
                  <a:lnTo>
                    <a:pt x="410" y="5159"/>
                  </a:lnTo>
                  <a:lnTo>
                    <a:pt x="362" y="5488"/>
                  </a:lnTo>
                  <a:lnTo>
                    <a:pt x="328" y="5802"/>
                  </a:lnTo>
                  <a:lnTo>
                    <a:pt x="307" y="6100"/>
                  </a:lnTo>
                  <a:lnTo>
                    <a:pt x="298" y="6381"/>
                  </a:lnTo>
                  <a:lnTo>
                    <a:pt x="298" y="6639"/>
                  </a:lnTo>
                  <a:lnTo>
                    <a:pt x="306" y="6874"/>
                  </a:lnTo>
                  <a:lnTo>
                    <a:pt x="321" y="7080"/>
                  </a:lnTo>
                  <a:lnTo>
                    <a:pt x="340" y="7258"/>
                  </a:lnTo>
                  <a:lnTo>
                    <a:pt x="363" y="7403"/>
                  </a:lnTo>
                  <a:lnTo>
                    <a:pt x="386" y="7513"/>
                  </a:lnTo>
                  <a:lnTo>
                    <a:pt x="408" y="7584"/>
                  </a:lnTo>
                  <a:lnTo>
                    <a:pt x="429" y="7615"/>
                  </a:lnTo>
                  <a:lnTo>
                    <a:pt x="448" y="7626"/>
                  </a:lnTo>
                  <a:lnTo>
                    <a:pt x="468" y="7635"/>
                  </a:lnTo>
                  <a:lnTo>
                    <a:pt x="488" y="7644"/>
                  </a:lnTo>
                  <a:lnTo>
                    <a:pt x="507" y="7652"/>
                  </a:lnTo>
                  <a:lnTo>
                    <a:pt x="527" y="7660"/>
                  </a:lnTo>
                  <a:lnTo>
                    <a:pt x="547" y="7666"/>
                  </a:lnTo>
                  <a:lnTo>
                    <a:pt x="568" y="7673"/>
                  </a:lnTo>
                  <a:lnTo>
                    <a:pt x="588" y="7678"/>
                  </a:lnTo>
                  <a:lnTo>
                    <a:pt x="608" y="7683"/>
                  </a:lnTo>
                  <a:lnTo>
                    <a:pt x="628" y="7688"/>
                  </a:lnTo>
                  <a:lnTo>
                    <a:pt x="648" y="7691"/>
                  </a:lnTo>
                  <a:lnTo>
                    <a:pt x="669" y="7694"/>
                  </a:lnTo>
                  <a:lnTo>
                    <a:pt x="689" y="7697"/>
                  </a:lnTo>
                  <a:lnTo>
                    <a:pt x="709" y="7699"/>
                  </a:lnTo>
                  <a:lnTo>
                    <a:pt x="729" y="7700"/>
                  </a:lnTo>
                  <a:lnTo>
                    <a:pt x="749" y="7700"/>
                  </a:lnTo>
                  <a:lnTo>
                    <a:pt x="770" y="7700"/>
                  </a:lnTo>
                  <a:lnTo>
                    <a:pt x="789" y="7699"/>
                  </a:lnTo>
                  <a:lnTo>
                    <a:pt x="809" y="7698"/>
                  </a:lnTo>
                  <a:lnTo>
                    <a:pt x="828" y="7695"/>
                  </a:lnTo>
                  <a:lnTo>
                    <a:pt x="847" y="7692"/>
                  </a:lnTo>
                  <a:lnTo>
                    <a:pt x="867" y="7689"/>
                  </a:lnTo>
                  <a:lnTo>
                    <a:pt x="886" y="7685"/>
                  </a:lnTo>
                  <a:lnTo>
                    <a:pt x="904" y="7680"/>
                  </a:lnTo>
                  <a:lnTo>
                    <a:pt x="922" y="7674"/>
                  </a:lnTo>
                  <a:lnTo>
                    <a:pt x="940" y="7668"/>
                  </a:lnTo>
                  <a:lnTo>
                    <a:pt x="957" y="7661"/>
                  </a:lnTo>
                  <a:lnTo>
                    <a:pt x="976" y="7653"/>
                  </a:lnTo>
                  <a:lnTo>
                    <a:pt x="992" y="7645"/>
                  </a:lnTo>
                  <a:lnTo>
                    <a:pt x="1009" y="7636"/>
                  </a:lnTo>
                  <a:lnTo>
                    <a:pt x="1024" y="7626"/>
                  </a:lnTo>
                  <a:lnTo>
                    <a:pt x="1040" y="7615"/>
                  </a:lnTo>
                  <a:lnTo>
                    <a:pt x="1052" y="7585"/>
                  </a:lnTo>
                  <a:lnTo>
                    <a:pt x="1062" y="7521"/>
                  </a:lnTo>
                  <a:lnTo>
                    <a:pt x="1067" y="7422"/>
                  </a:lnTo>
                  <a:lnTo>
                    <a:pt x="1071" y="7292"/>
                  </a:lnTo>
                  <a:lnTo>
                    <a:pt x="1075" y="7135"/>
                  </a:lnTo>
                  <a:lnTo>
                    <a:pt x="1081" y="6950"/>
                  </a:lnTo>
                  <a:lnTo>
                    <a:pt x="1091" y="6743"/>
                  </a:lnTo>
                  <a:lnTo>
                    <a:pt x="1105" y="6514"/>
                  </a:lnTo>
                  <a:lnTo>
                    <a:pt x="1125" y="6266"/>
                  </a:lnTo>
                  <a:lnTo>
                    <a:pt x="1153" y="6002"/>
                  </a:lnTo>
                  <a:lnTo>
                    <a:pt x="1191" y="5723"/>
                  </a:lnTo>
                  <a:lnTo>
                    <a:pt x="1240" y="5433"/>
                  </a:lnTo>
                  <a:lnTo>
                    <a:pt x="1301" y="5134"/>
                  </a:lnTo>
                  <a:lnTo>
                    <a:pt x="1377" y="4828"/>
                  </a:lnTo>
                  <a:lnTo>
                    <a:pt x="1467" y="4518"/>
                  </a:lnTo>
                  <a:lnTo>
                    <a:pt x="1575" y="4205"/>
                  </a:lnTo>
                  <a:lnTo>
                    <a:pt x="1701" y="3893"/>
                  </a:lnTo>
                  <a:lnTo>
                    <a:pt x="1847" y="3583"/>
                  </a:lnTo>
                  <a:lnTo>
                    <a:pt x="2015" y="3280"/>
                  </a:lnTo>
                  <a:lnTo>
                    <a:pt x="2207" y="2984"/>
                  </a:lnTo>
                  <a:lnTo>
                    <a:pt x="2422" y="2697"/>
                  </a:lnTo>
                  <a:lnTo>
                    <a:pt x="2664" y="2423"/>
                  </a:lnTo>
                  <a:lnTo>
                    <a:pt x="2934" y="2164"/>
                  </a:lnTo>
                  <a:lnTo>
                    <a:pt x="3234" y="1922"/>
                  </a:lnTo>
                  <a:lnTo>
                    <a:pt x="3563" y="1699"/>
                  </a:lnTo>
                  <a:lnTo>
                    <a:pt x="3926" y="1500"/>
                  </a:lnTo>
                  <a:lnTo>
                    <a:pt x="4322" y="1325"/>
                  </a:lnTo>
                  <a:lnTo>
                    <a:pt x="4754" y="1175"/>
                  </a:lnTo>
                  <a:lnTo>
                    <a:pt x="5223" y="1055"/>
                  </a:lnTo>
                  <a:lnTo>
                    <a:pt x="5730" y="968"/>
                  </a:lnTo>
                  <a:lnTo>
                    <a:pt x="6276" y="914"/>
                  </a:lnTo>
                  <a:lnTo>
                    <a:pt x="6865" y="897"/>
                  </a:lnTo>
                  <a:lnTo>
                    <a:pt x="7574" y="921"/>
                  </a:lnTo>
                  <a:lnTo>
                    <a:pt x="8226" y="988"/>
                  </a:lnTo>
                  <a:lnTo>
                    <a:pt x="8826" y="1094"/>
                  </a:lnTo>
                  <a:lnTo>
                    <a:pt x="9374" y="1236"/>
                  </a:lnTo>
                  <a:lnTo>
                    <a:pt x="9873" y="1412"/>
                  </a:lnTo>
                  <a:lnTo>
                    <a:pt x="10324" y="1620"/>
                  </a:lnTo>
                  <a:lnTo>
                    <a:pt x="10731" y="1855"/>
                  </a:lnTo>
                  <a:lnTo>
                    <a:pt x="11096" y="2116"/>
                  </a:lnTo>
                  <a:lnTo>
                    <a:pt x="11420" y="2399"/>
                  </a:lnTo>
                  <a:lnTo>
                    <a:pt x="11706" y="2702"/>
                  </a:lnTo>
                  <a:lnTo>
                    <a:pt x="11955" y="3023"/>
                  </a:lnTo>
                  <a:lnTo>
                    <a:pt x="12171" y="3358"/>
                  </a:lnTo>
                  <a:lnTo>
                    <a:pt x="12356" y="3704"/>
                  </a:lnTo>
                  <a:lnTo>
                    <a:pt x="12511" y="4059"/>
                  </a:lnTo>
                  <a:lnTo>
                    <a:pt x="12639" y="4420"/>
                  </a:lnTo>
                  <a:lnTo>
                    <a:pt x="12742" y="4785"/>
                  </a:lnTo>
                  <a:lnTo>
                    <a:pt x="12822" y="5149"/>
                  </a:lnTo>
                  <a:lnTo>
                    <a:pt x="12882" y="5512"/>
                  </a:lnTo>
                  <a:lnTo>
                    <a:pt x="12924" y="5869"/>
                  </a:lnTo>
                  <a:lnTo>
                    <a:pt x="12949" y="6217"/>
                  </a:lnTo>
                  <a:lnTo>
                    <a:pt x="12960" y="6556"/>
                  </a:lnTo>
                  <a:lnTo>
                    <a:pt x="12960" y="6881"/>
                  </a:lnTo>
                  <a:lnTo>
                    <a:pt x="12950" y="7190"/>
                  </a:lnTo>
                  <a:lnTo>
                    <a:pt x="12933" y="7479"/>
                  </a:lnTo>
                  <a:lnTo>
                    <a:pt x="12912" y="7746"/>
                  </a:lnTo>
                  <a:lnTo>
                    <a:pt x="12886" y="7989"/>
                  </a:lnTo>
                  <a:lnTo>
                    <a:pt x="12861" y="8205"/>
                  </a:lnTo>
                  <a:lnTo>
                    <a:pt x="12837" y="8391"/>
                  </a:lnTo>
                  <a:lnTo>
                    <a:pt x="12817" y="8543"/>
                  </a:lnTo>
                  <a:lnTo>
                    <a:pt x="12802" y="8660"/>
                  </a:lnTo>
                  <a:lnTo>
                    <a:pt x="12795" y="8737"/>
                  </a:lnTo>
                  <a:lnTo>
                    <a:pt x="12800" y="8775"/>
                  </a:lnTo>
                  <a:close/>
                  <a:moveTo>
                    <a:pt x="12445" y="9238"/>
                  </a:moveTo>
                  <a:lnTo>
                    <a:pt x="12429" y="9230"/>
                  </a:lnTo>
                  <a:lnTo>
                    <a:pt x="12413" y="9223"/>
                  </a:lnTo>
                  <a:lnTo>
                    <a:pt x="12397" y="9217"/>
                  </a:lnTo>
                  <a:lnTo>
                    <a:pt x="12379" y="9211"/>
                  </a:lnTo>
                  <a:lnTo>
                    <a:pt x="12363" y="9207"/>
                  </a:lnTo>
                  <a:lnTo>
                    <a:pt x="12346" y="9203"/>
                  </a:lnTo>
                  <a:lnTo>
                    <a:pt x="12330" y="9200"/>
                  </a:lnTo>
                  <a:lnTo>
                    <a:pt x="12313" y="9198"/>
                  </a:lnTo>
                  <a:lnTo>
                    <a:pt x="12297" y="9196"/>
                  </a:lnTo>
                  <a:lnTo>
                    <a:pt x="12279" y="9195"/>
                  </a:lnTo>
                  <a:lnTo>
                    <a:pt x="12262" y="9195"/>
                  </a:lnTo>
                  <a:lnTo>
                    <a:pt x="12246" y="9196"/>
                  </a:lnTo>
                  <a:lnTo>
                    <a:pt x="12229" y="9197"/>
                  </a:lnTo>
                  <a:lnTo>
                    <a:pt x="12213" y="9198"/>
                  </a:lnTo>
                  <a:lnTo>
                    <a:pt x="12196" y="9200"/>
                  </a:lnTo>
                  <a:lnTo>
                    <a:pt x="12179" y="9203"/>
                  </a:lnTo>
                  <a:lnTo>
                    <a:pt x="12134" y="9103"/>
                  </a:lnTo>
                  <a:lnTo>
                    <a:pt x="12086" y="9004"/>
                  </a:lnTo>
                  <a:lnTo>
                    <a:pt x="12038" y="8907"/>
                  </a:lnTo>
                  <a:lnTo>
                    <a:pt x="11989" y="8811"/>
                  </a:lnTo>
                  <a:lnTo>
                    <a:pt x="11937" y="8715"/>
                  </a:lnTo>
                  <a:lnTo>
                    <a:pt x="11884" y="8621"/>
                  </a:lnTo>
                  <a:lnTo>
                    <a:pt x="11857" y="8575"/>
                  </a:lnTo>
                  <a:lnTo>
                    <a:pt x="11830" y="8529"/>
                  </a:lnTo>
                  <a:lnTo>
                    <a:pt x="11803" y="8483"/>
                  </a:lnTo>
                  <a:lnTo>
                    <a:pt x="11774" y="8438"/>
                  </a:lnTo>
                  <a:lnTo>
                    <a:pt x="11746" y="8393"/>
                  </a:lnTo>
                  <a:lnTo>
                    <a:pt x="11718" y="8348"/>
                  </a:lnTo>
                  <a:lnTo>
                    <a:pt x="11689" y="8304"/>
                  </a:lnTo>
                  <a:lnTo>
                    <a:pt x="11659" y="8261"/>
                  </a:lnTo>
                  <a:lnTo>
                    <a:pt x="11629" y="8217"/>
                  </a:lnTo>
                  <a:lnTo>
                    <a:pt x="11599" y="8175"/>
                  </a:lnTo>
                  <a:lnTo>
                    <a:pt x="11568" y="8133"/>
                  </a:lnTo>
                  <a:lnTo>
                    <a:pt x="11537" y="8090"/>
                  </a:lnTo>
                  <a:lnTo>
                    <a:pt x="11506" y="8049"/>
                  </a:lnTo>
                  <a:lnTo>
                    <a:pt x="11474" y="8008"/>
                  </a:lnTo>
                  <a:lnTo>
                    <a:pt x="11442" y="7967"/>
                  </a:lnTo>
                  <a:lnTo>
                    <a:pt x="11409" y="7927"/>
                  </a:lnTo>
                  <a:lnTo>
                    <a:pt x="11376" y="7888"/>
                  </a:lnTo>
                  <a:lnTo>
                    <a:pt x="11343" y="7848"/>
                  </a:lnTo>
                  <a:lnTo>
                    <a:pt x="11309" y="7810"/>
                  </a:lnTo>
                  <a:lnTo>
                    <a:pt x="11274" y="7772"/>
                  </a:lnTo>
                  <a:lnTo>
                    <a:pt x="11231" y="7730"/>
                  </a:lnTo>
                  <a:lnTo>
                    <a:pt x="11182" y="7696"/>
                  </a:lnTo>
                  <a:lnTo>
                    <a:pt x="11126" y="7668"/>
                  </a:lnTo>
                  <a:lnTo>
                    <a:pt x="11065" y="7647"/>
                  </a:lnTo>
                  <a:lnTo>
                    <a:pt x="11001" y="7632"/>
                  </a:lnTo>
                  <a:lnTo>
                    <a:pt x="10932" y="7621"/>
                  </a:lnTo>
                  <a:lnTo>
                    <a:pt x="10858" y="7617"/>
                  </a:lnTo>
                  <a:lnTo>
                    <a:pt x="10783" y="7618"/>
                  </a:lnTo>
                  <a:lnTo>
                    <a:pt x="10703" y="7625"/>
                  </a:lnTo>
                  <a:lnTo>
                    <a:pt x="10621" y="7636"/>
                  </a:lnTo>
                  <a:lnTo>
                    <a:pt x="10537" y="7651"/>
                  </a:lnTo>
                  <a:lnTo>
                    <a:pt x="10451" y="7670"/>
                  </a:lnTo>
                  <a:lnTo>
                    <a:pt x="10363" y="7693"/>
                  </a:lnTo>
                  <a:lnTo>
                    <a:pt x="10276" y="7719"/>
                  </a:lnTo>
                  <a:lnTo>
                    <a:pt x="10187" y="7750"/>
                  </a:lnTo>
                  <a:lnTo>
                    <a:pt x="10097" y="7782"/>
                  </a:lnTo>
                  <a:lnTo>
                    <a:pt x="10008" y="7817"/>
                  </a:lnTo>
                  <a:lnTo>
                    <a:pt x="9919" y="7855"/>
                  </a:lnTo>
                  <a:lnTo>
                    <a:pt x="9832" y="7896"/>
                  </a:lnTo>
                  <a:lnTo>
                    <a:pt x="9745" y="7937"/>
                  </a:lnTo>
                  <a:lnTo>
                    <a:pt x="9660" y="7980"/>
                  </a:lnTo>
                  <a:lnTo>
                    <a:pt x="9579" y="8025"/>
                  </a:lnTo>
                  <a:lnTo>
                    <a:pt x="9499" y="8070"/>
                  </a:lnTo>
                  <a:lnTo>
                    <a:pt x="9422" y="8116"/>
                  </a:lnTo>
                  <a:lnTo>
                    <a:pt x="9348" y="8163"/>
                  </a:lnTo>
                  <a:lnTo>
                    <a:pt x="9279" y="8210"/>
                  </a:lnTo>
                  <a:lnTo>
                    <a:pt x="9213" y="8257"/>
                  </a:lnTo>
                  <a:lnTo>
                    <a:pt x="9152" y="8303"/>
                  </a:lnTo>
                  <a:lnTo>
                    <a:pt x="9096" y="8348"/>
                  </a:lnTo>
                  <a:lnTo>
                    <a:pt x="9045" y="8393"/>
                  </a:lnTo>
                  <a:lnTo>
                    <a:pt x="9000" y="8436"/>
                  </a:lnTo>
                  <a:lnTo>
                    <a:pt x="8962" y="8477"/>
                  </a:lnTo>
                  <a:lnTo>
                    <a:pt x="8926" y="8534"/>
                  </a:lnTo>
                  <a:lnTo>
                    <a:pt x="8891" y="8622"/>
                  </a:lnTo>
                  <a:lnTo>
                    <a:pt x="8856" y="8740"/>
                  </a:lnTo>
                  <a:lnTo>
                    <a:pt x="8822" y="8885"/>
                  </a:lnTo>
                  <a:lnTo>
                    <a:pt x="8789" y="9055"/>
                  </a:lnTo>
                  <a:lnTo>
                    <a:pt x="8758" y="9247"/>
                  </a:lnTo>
                  <a:lnTo>
                    <a:pt x="8728" y="9462"/>
                  </a:lnTo>
                  <a:lnTo>
                    <a:pt x="8701" y="9695"/>
                  </a:lnTo>
                  <a:lnTo>
                    <a:pt x="8676" y="9945"/>
                  </a:lnTo>
                  <a:lnTo>
                    <a:pt x="8653" y="10210"/>
                  </a:lnTo>
                  <a:lnTo>
                    <a:pt x="8632" y="10488"/>
                  </a:lnTo>
                  <a:lnTo>
                    <a:pt x="8616" y="10778"/>
                  </a:lnTo>
                  <a:lnTo>
                    <a:pt x="8602" y="11075"/>
                  </a:lnTo>
                  <a:lnTo>
                    <a:pt x="8592" y="11379"/>
                  </a:lnTo>
                  <a:lnTo>
                    <a:pt x="8586" y="11688"/>
                  </a:lnTo>
                  <a:lnTo>
                    <a:pt x="8584" y="12000"/>
                  </a:lnTo>
                  <a:lnTo>
                    <a:pt x="8587" y="12312"/>
                  </a:lnTo>
                  <a:lnTo>
                    <a:pt x="8594" y="12623"/>
                  </a:lnTo>
                  <a:lnTo>
                    <a:pt x="8606" y="12931"/>
                  </a:lnTo>
                  <a:lnTo>
                    <a:pt x="8624" y="13232"/>
                  </a:lnTo>
                  <a:lnTo>
                    <a:pt x="8646" y="13526"/>
                  </a:lnTo>
                  <a:lnTo>
                    <a:pt x="8676" y="13811"/>
                  </a:lnTo>
                  <a:lnTo>
                    <a:pt x="8710" y="14084"/>
                  </a:lnTo>
                  <a:lnTo>
                    <a:pt x="8752" y="14343"/>
                  </a:lnTo>
                  <a:lnTo>
                    <a:pt x="8799" y="14586"/>
                  </a:lnTo>
                  <a:lnTo>
                    <a:pt x="8854" y="14812"/>
                  </a:lnTo>
                  <a:lnTo>
                    <a:pt x="8916" y="15017"/>
                  </a:lnTo>
                  <a:lnTo>
                    <a:pt x="8985" y="15201"/>
                  </a:lnTo>
                  <a:lnTo>
                    <a:pt x="9063" y="15360"/>
                  </a:lnTo>
                  <a:lnTo>
                    <a:pt x="9147" y="15493"/>
                  </a:lnTo>
                  <a:lnTo>
                    <a:pt x="9240" y="15599"/>
                  </a:lnTo>
                  <a:lnTo>
                    <a:pt x="9342" y="15674"/>
                  </a:lnTo>
                  <a:lnTo>
                    <a:pt x="9561" y="15789"/>
                  </a:lnTo>
                  <a:lnTo>
                    <a:pt x="9773" y="15886"/>
                  </a:lnTo>
                  <a:lnTo>
                    <a:pt x="9977" y="15966"/>
                  </a:lnTo>
                  <a:lnTo>
                    <a:pt x="10175" y="16028"/>
                  </a:lnTo>
                  <a:lnTo>
                    <a:pt x="10365" y="16075"/>
                  </a:lnTo>
                  <a:lnTo>
                    <a:pt x="10549" y="16106"/>
                  </a:lnTo>
                  <a:lnTo>
                    <a:pt x="10726" y="16124"/>
                  </a:lnTo>
                  <a:lnTo>
                    <a:pt x="10897" y="16128"/>
                  </a:lnTo>
                  <a:lnTo>
                    <a:pt x="11060" y="16119"/>
                  </a:lnTo>
                  <a:lnTo>
                    <a:pt x="11217" y="16100"/>
                  </a:lnTo>
                  <a:lnTo>
                    <a:pt x="11367" y="16069"/>
                  </a:lnTo>
                  <a:lnTo>
                    <a:pt x="11511" y="16028"/>
                  </a:lnTo>
                  <a:lnTo>
                    <a:pt x="11648" y="15978"/>
                  </a:lnTo>
                  <a:lnTo>
                    <a:pt x="11778" y="15920"/>
                  </a:lnTo>
                  <a:lnTo>
                    <a:pt x="11903" y="15855"/>
                  </a:lnTo>
                  <a:lnTo>
                    <a:pt x="12020" y="15782"/>
                  </a:lnTo>
                  <a:lnTo>
                    <a:pt x="12131" y="15705"/>
                  </a:lnTo>
                  <a:lnTo>
                    <a:pt x="12235" y="15622"/>
                  </a:lnTo>
                  <a:lnTo>
                    <a:pt x="12333" y="15535"/>
                  </a:lnTo>
                  <a:lnTo>
                    <a:pt x="12425" y="15445"/>
                  </a:lnTo>
                  <a:lnTo>
                    <a:pt x="12511" y="15353"/>
                  </a:lnTo>
                  <a:lnTo>
                    <a:pt x="12589" y="15259"/>
                  </a:lnTo>
                  <a:lnTo>
                    <a:pt x="12663" y="15164"/>
                  </a:lnTo>
                  <a:lnTo>
                    <a:pt x="12730" y="15071"/>
                  </a:lnTo>
                  <a:lnTo>
                    <a:pt x="12790" y="14977"/>
                  </a:lnTo>
                  <a:lnTo>
                    <a:pt x="12844" y="14885"/>
                  </a:lnTo>
                  <a:lnTo>
                    <a:pt x="12892" y="14796"/>
                  </a:lnTo>
                  <a:lnTo>
                    <a:pt x="12935" y="14712"/>
                  </a:lnTo>
                  <a:lnTo>
                    <a:pt x="12971" y="14631"/>
                  </a:lnTo>
                  <a:lnTo>
                    <a:pt x="13002" y="14556"/>
                  </a:lnTo>
                  <a:lnTo>
                    <a:pt x="13026" y="14486"/>
                  </a:lnTo>
                  <a:lnTo>
                    <a:pt x="13044" y="14424"/>
                  </a:lnTo>
                  <a:lnTo>
                    <a:pt x="13051" y="14393"/>
                  </a:lnTo>
                  <a:lnTo>
                    <a:pt x="13057" y="14358"/>
                  </a:lnTo>
                  <a:lnTo>
                    <a:pt x="13063" y="14319"/>
                  </a:lnTo>
                  <a:lnTo>
                    <a:pt x="13069" y="14275"/>
                  </a:lnTo>
                  <a:lnTo>
                    <a:pt x="13074" y="14227"/>
                  </a:lnTo>
                  <a:lnTo>
                    <a:pt x="13079" y="14176"/>
                  </a:lnTo>
                  <a:lnTo>
                    <a:pt x="13083" y="14119"/>
                  </a:lnTo>
                  <a:lnTo>
                    <a:pt x="13086" y="14060"/>
                  </a:lnTo>
                  <a:lnTo>
                    <a:pt x="13089" y="13996"/>
                  </a:lnTo>
                  <a:lnTo>
                    <a:pt x="13091" y="13929"/>
                  </a:lnTo>
                  <a:lnTo>
                    <a:pt x="13092" y="13858"/>
                  </a:lnTo>
                  <a:lnTo>
                    <a:pt x="13093" y="13784"/>
                  </a:lnTo>
                  <a:lnTo>
                    <a:pt x="13093" y="13707"/>
                  </a:lnTo>
                  <a:lnTo>
                    <a:pt x="13092" y="13626"/>
                  </a:lnTo>
                  <a:lnTo>
                    <a:pt x="13090" y="13542"/>
                  </a:lnTo>
                  <a:lnTo>
                    <a:pt x="13088" y="13457"/>
                  </a:lnTo>
                  <a:lnTo>
                    <a:pt x="13150" y="13442"/>
                  </a:lnTo>
                  <a:lnTo>
                    <a:pt x="13212" y="13426"/>
                  </a:lnTo>
                  <a:lnTo>
                    <a:pt x="13271" y="13407"/>
                  </a:lnTo>
                  <a:lnTo>
                    <a:pt x="13331" y="13388"/>
                  </a:lnTo>
                  <a:lnTo>
                    <a:pt x="13360" y="13377"/>
                  </a:lnTo>
                  <a:lnTo>
                    <a:pt x="13388" y="13367"/>
                  </a:lnTo>
                  <a:lnTo>
                    <a:pt x="13416" y="13356"/>
                  </a:lnTo>
                  <a:lnTo>
                    <a:pt x="13444" y="13344"/>
                  </a:lnTo>
                  <a:lnTo>
                    <a:pt x="13470" y="13332"/>
                  </a:lnTo>
                  <a:lnTo>
                    <a:pt x="13496" y="13320"/>
                  </a:lnTo>
                  <a:lnTo>
                    <a:pt x="13522" y="13307"/>
                  </a:lnTo>
                  <a:lnTo>
                    <a:pt x="13546" y="13294"/>
                  </a:lnTo>
                  <a:lnTo>
                    <a:pt x="13570" y="13279"/>
                  </a:lnTo>
                  <a:lnTo>
                    <a:pt x="13592" y="13265"/>
                  </a:lnTo>
                  <a:lnTo>
                    <a:pt x="13614" y="13250"/>
                  </a:lnTo>
                  <a:lnTo>
                    <a:pt x="13635" y="13235"/>
                  </a:lnTo>
                  <a:lnTo>
                    <a:pt x="13654" y="13220"/>
                  </a:lnTo>
                  <a:lnTo>
                    <a:pt x="13672" y="13204"/>
                  </a:lnTo>
                  <a:lnTo>
                    <a:pt x="13689" y="13187"/>
                  </a:lnTo>
                  <a:lnTo>
                    <a:pt x="13705" y="13170"/>
                  </a:lnTo>
                  <a:lnTo>
                    <a:pt x="13720" y="13151"/>
                  </a:lnTo>
                  <a:lnTo>
                    <a:pt x="13733" y="13133"/>
                  </a:lnTo>
                  <a:lnTo>
                    <a:pt x="13744" y="13115"/>
                  </a:lnTo>
                  <a:lnTo>
                    <a:pt x="13754" y="13096"/>
                  </a:lnTo>
                  <a:lnTo>
                    <a:pt x="13763" y="13076"/>
                  </a:lnTo>
                  <a:lnTo>
                    <a:pt x="13770" y="13056"/>
                  </a:lnTo>
                  <a:lnTo>
                    <a:pt x="13775" y="13034"/>
                  </a:lnTo>
                  <a:lnTo>
                    <a:pt x="13778" y="13013"/>
                  </a:lnTo>
                  <a:lnTo>
                    <a:pt x="13780" y="12962"/>
                  </a:lnTo>
                  <a:lnTo>
                    <a:pt x="13776" y="12896"/>
                  </a:lnTo>
                  <a:lnTo>
                    <a:pt x="13766" y="12817"/>
                  </a:lnTo>
                  <a:lnTo>
                    <a:pt x="13751" y="12725"/>
                  </a:lnTo>
                  <a:lnTo>
                    <a:pt x="13731" y="12622"/>
                  </a:lnTo>
                  <a:lnTo>
                    <a:pt x="13706" y="12508"/>
                  </a:lnTo>
                  <a:lnTo>
                    <a:pt x="13676" y="12385"/>
                  </a:lnTo>
                  <a:lnTo>
                    <a:pt x="13643" y="12253"/>
                  </a:lnTo>
                  <a:lnTo>
                    <a:pt x="13605" y="12115"/>
                  </a:lnTo>
                  <a:lnTo>
                    <a:pt x="13565" y="11969"/>
                  </a:lnTo>
                  <a:lnTo>
                    <a:pt x="13521" y="11819"/>
                  </a:lnTo>
                  <a:lnTo>
                    <a:pt x="13474" y="11664"/>
                  </a:lnTo>
                  <a:lnTo>
                    <a:pt x="13425" y="11505"/>
                  </a:lnTo>
                  <a:lnTo>
                    <a:pt x="13373" y="11345"/>
                  </a:lnTo>
                  <a:lnTo>
                    <a:pt x="13320" y="11184"/>
                  </a:lnTo>
                  <a:lnTo>
                    <a:pt x="13265" y="11021"/>
                  </a:lnTo>
                  <a:lnTo>
                    <a:pt x="13210" y="10860"/>
                  </a:lnTo>
                  <a:lnTo>
                    <a:pt x="13152" y="10701"/>
                  </a:lnTo>
                  <a:lnTo>
                    <a:pt x="13094" y="10545"/>
                  </a:lnTo>
                  <a:lnTo>
                    <a:pt x="13037" y="10392"/>
                  </a:lnTo>
                  <a:lnTo>
                    <a:pt x="12979" y="10244"/>
                  </a:lnTo>
                  <a:lnTo>
                    <a:pt x="12923" y="10103"/>
                  </a:lnTo>
                  <a:lnTo>
                    <a:pt x="12866" y="9968"/>
                  </a:lnTo>
                  <a:lnTo>
                    <a:pt x="12811" y="9841"/>
                  </a:lnTo>
                  <a:lnTo>
                    <a:pt x="12757" y="9724"/>
                  </a:lnTo>
                  <a:lnTo>
                    <a:pt x="12705" y="9616"/>
                  </a:lnTo>
                  <a:lnTo>
                    <a:pt x="12654" y="9520"/>
                  </a:lnTo>
                  <a:lnTo>
                    <a:pt x="12607" y="9435"/>
                  </a:lnTo>
                  <a:lnTo>
                    <a:pt x="12561" y="9363"/>
                  </a:lnTo>
                  <a:lnTo>
                    <a:pt x="12519" y="9306"/>
                  </a:lnTo>
                  <a:lnTo>
                    <a:pt x="12480" y="9264"/>
                  </a:lnTo>
                  <a:lnTo>
                    <a:pt x="12445" y="92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3962400" y="1853059"/>
            <a:ext cx="711200" cy="711200"/>
            <a:chOff x="3962400" y="1853059"/>
            <a:chExt cx="711200" cy="711200"/>
          </a:xfrm>
        </p:grpSpPr>
        <p:sp>
          <p:nvSpPr>
            <p:cNvPr id="27" name="Oval 26"/>
            <p:cNvSpPr/>
            <p:nvPr userDrawn="1"/>
          </p:nvSpPr>
          <p:spPr>
            <a:xfrm>
              <a:off x="3962400" y="1853059"/>
              <a:ext cx="711200" cy="71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8" name="Freeform 445"/>
            <p:cNvSpPr>
              <a:spLocks/>
            </p:cNvSpPr>
            <p:nvPr/>
          </p:nvSpPr>
          <p:spPr bwMode="auto">
            <a:xfrm>
              <a:off x="4114800" y="2037419"/>
              <a:ext cx="406400" cy="331788"/>
            </a:xfrm>
            <a:custGeom>
              <a:avLst/>
              <a:gdLst>
                <a:gd name="T0" fmla="*/ 15282 w 16126"/>
                <a:gd name="T1" fmla="*/ 195 h 13163"/>
                <a:gd name="T2" fmla="*/ 12797 w 16126"/>
                <a:gd name="T3" fmla="*/ 1052 h 13163"/>
                <a:gd name="T4" fmla="*/ 9349 w 16126"/>
                <a:gd name="T5" fmla="*/ 2340 h 13163"/>
                <a:gd name="T6" fmla="*/ 5653 w 16126"/>
                <a:gd name="T7" fmla="*/ 3784 h 13163"/>
                <a:gd name="T8" fmla="*/ 2421 w 16126"/>
                <a:gd name="T9" fmla="*/ 5114 h 13163"/>
                <a:gd name="T10" fmla="*/ 369 w 16126"/>
                <a:gd name="T11" fmla="*/ 6058 h 13163"/>
                <a:gd name="T12" fmla="*/ 25 w 16126"/>
                <a:gd name="T13" fmla="*/ 6365 h 13163"/>
                <a:gd name="T14" fmla="*/ 240 w 16126"/>
                <a:gd name="T15" fmla="*/ 6528 h 13163"/>
                <a:gd name="T16" fmla="*/ 653 w 16126"/>
                <a:gd name="T17" fmla="*/ 6773 h 13163"/>
                <a:gd name="T18" fmla="*/ 1239 w 16126"/>
                <a:gd name="T19" fmla="*/ 7087 h 13163"/>
                <a:gd name="T20" fmla="*/ 2293 w 16126"/>
                <a:gd name="T21" fmla="*/ 7620 h 13163"/>
                <a:gd name="T22" fmla="*/ 3868 w 16126"/>
                <a:gd name="T23" fmla="*/ 8244 h 13163"/>
                <a:gd name="T24" fmla="*/ 7143 w 16126"/>
                <a:gd name="T25" fmla="*/ 6096 h 13163"/>
                <a:gd name="T26" fmla="*/ 9630 w 16126"/>
                <a:gd name="T27" fmla="*/ 4485 h 13163"/>
                <a:gd name="T28" fmla="*/ 12044 w 16126"/>
                <a:gd name="T29" fmla="*/ 2951 h 13163"/>
                <a:gd name="T30" fmla="*/ 13900 w 16126"/>
                <a:gd name="T31" fmla="*/ 1822 h 13163"/>
                <a:gd name="T32" fmla="*/ 14718 w 16126"/>
                <a:gd name="T33" fmla="*/ 1424 h 13163"/>
                <a:gd name="T34" fmla="*/ 14283 w 16126"/>
                <a:gd name="T35" fmla="*/ 2000 h 13163"/>
                <a:gd name="T36" fmla="*/ 12966 w 16126"/>
                <a:gd name="T37" fmla="*/ 3344 h 13163"/>
                <a:gd name="T38" fmla="*/ 11154 w 16126"/>
                <a:gd name="T39" fmla="*/ 5108 h 13163"/>
                <a:gd name="T40" fmla="*/ 7883 w 16126"/>
                <a:gd name="T41" fmla="*/ 8242 h 13163"/>
                <a:gd name="T42" fmla="*/ 6749 w 16126"/>
                <a:gd name="T43" fmla="*/ 9347 h 13163"/>
                <a:gd name="T44" fmla="*/ 6454 w 16126"/>
                <a:gd name="T45" fmla="*/ 9766 h 13163"/>
                <a:gd name="T46" fmla="*/ 6186 w 16126"/>
                <a:gd name="T47" fmla="*/ 10525 h 13163"/>
                <a:gd name="T48" fmla="*/ 5994 w 16126"/>
                <a:gd name="T49" fmla="*/ 11036 h 13163"/>
                <a:gd name="T50" fmla="*/ 5843 w 16126"/>
                <a:gd name="T51" fmla="*/ 11384 h 13163"/>
                <a:gd name="T52" fmla="*/ 5722 w 16126"/>
                <a:gd name="T53" fmla="*/ 11579 h 13163"/>
                <a:gd name="T54" fmla="*/ 5612 w 16126"/>
                <a:gd name="T55" fmla="*/ 11545 h 13163"/>
                <a:gd name="T56" fmla="*/ 5383 w 16126"/>
                <a:gd name="T57" fmla="*/ 11261 h 13163"/>
                <a:gd name="T58" fmla="*/ 5005 w 16126"/>
                <a:gd name="T59" fmla="*/ 10720 h 13163"/>
                <a:gd name="T60" fmla="*/ 4472 w 16126"/>
                <a:gd name="T61" fmla="*/ 9948 h 13163"/>
                <a:gd name="T62" fmla="*/ 4211 w 16126"/>
                <a:gd name="T63" fmla="*/ 9601 h 13163"/>
                <a:gd name="T64" fmla="*/ 4069 w 16126"/>
                <a:gd name="T65" fmla="*/ 9479 h 13163"/>
                <a:gd name="T66" fmla="*/ 4103 w 16126"/>
                <a:gd name="T67" fmla="*/ 9732 h 13163"/>
                <a:gd name="T68" fmla="*/ 4294 w 16126"/>
                <a:gd name="T69" fmla="*/ 10343 h 13163"/>
                <a:gd name="T70" fmla="*/ 4583 w 16126"/>
                <a:gd name="T71" fmla="*/ 11148 h 13163"/>
                <a:gd name="T72" fmla="*/ 4914 w 16126"/>
                <a:gd name="T73" fmla="*/ 11987 h 13163"/>
                <a:gd name="T74" fmla="*/ 5225 w 16126"/>
                <a:gd name="T75" fmla="*/ 12696 h 13163"/>
                <a:gd name="T76" fmla="*/ 5460 w 16126"/>
                <a:gd name="T77" fmla="*/ 13114 h 13163"/>
                <a:gd name="T78" fmla="*/ 5767 w 16126"/>
                <a:gd name="T79" fmla="*/ 12916 h 13163"/>
                <a:gd name="T80" fmla="*/ 6878 w 16126"/>
                <a:gd name="T81" fmla="*/ 11818 h 13163"/>
                <a:gd name="T82" fmla="*/ 7946 w 16126"/>
                <a:gd name="T83" fmla="*/ 10787 h 13163"/>
                <a:gd name="T84" fmla="*/ 8303 w 16126"/>
                <a:gd name="T85" fmla="*/ 10468 h 13163"/>
                <a:gd name="T86" fmla="*/ 8494 w 16126"/>
                <a:gd name="T87" fmla="*/ 10451 h 13163"/>
                <a:gd name="T88" fmla="*/ 9028 w 16126"/>
                <a:gd name="T89" fmla="*/ 10642 h 13163"/>
                <a:gd name="T90" fmla="*/ 9979 w 16126"/>
                <a:gd name="T91" fmla="*/ 11030 h 13163"/>
                <a:gd name="T92" fmla="*/ 11596 w 16126"/>
                <a:gd name="T93" fmla="*/ 11726 h 13163"/>
                <a:gd name="T94" fmla="*/ 12216 w 16126"/>
                <a:gd name="T95" fmla="*/ 11936 h 13163"/>
                <a:gd name="T96" fmla="*/ 12721 w 16126"/>
                <a:gd name="T97" fmla="*/ 10858 h 13163"/>
                <a:gd name="T98" fmla="*/ 13523 w 16126"/>
                <a:gd name="T99" fmla="*/ 8716 h 13163"/>
                <a:gd name="T100" fmla="*/ 14446 w 16126"/>
                <a:gd name="T101" fmla="*/ 6037 h 13163"/>
                <a:gd name="T102" fmla="*/ 15305 w 16126"/>
                <a:gd name="T103" fmla="*/ 3348 h 13163"/>
                <a:gd name="T104" fmla="*/ 15925 w 16126"/>
                <a:gd name="T105" fmla="*/ 1178 h 13163"/>
                <a:gd name="T106" fmla="*/ 16124 w 16126"/>
                <a:gd name="T107" fmla="*/ 55 h 13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126" h="13163">
                  <a:moveTo>
                    <a:pt x="16097" y="1"/>
                  </a:moveTo>
                  <a:lnTo>
                    <a:pt x="16014" y="0"/>
                  </a:lnTo>
                  <a:lnTo>
                    <a:pt x="15847" y="33"/>
                  </a:lnTo>
                  <a:lnTo>
                    <a:pt x="15601" y="99"/>
                  </a:lnTo>
                  <a:lnTo>
                    <a:pt x="15282" y="195"/>
                  </a:lnTo>
                  <a:lnTo>
                    <a:pt x="14896" y="319"/>
                  </a:lnTo>
                  <a:lnTo>
                    <a:pt x="14449" y="468"/>
                  </a:lnTo>
                  <a:lnTo>
                    <a:pt x="13947" y="642"/>
                  </a:lnTo>
                  <a:lnTo>
                    <a:pt x="13394" y="838"/>
                  </a:lnTo>
                  <a:lnTo>
                    <a:pt x="12797" y="1052"/>
                  </a:lnTo>
                  <a:lnTo>
                    <a:pt x="12162" y="1284"/>
                  </a:lnTo>
                  <a:lnTo>
                    <a:pt x="11493" y="1530"/>
                  </a:lnTo>
                  <a:lnTo>
                    <a:pt x="10799" y="1790"/>
                  </a:lnTo>
                  <a:lnTo>
                    <a:pt x="10082" y="2060"/>
                  </a:lnTo>
                  <a:lnTo>
                    <a:pt x="9349" y="2340"/>
                  </a:lnTo>
                  <a:lnTo>
                    <a:pt x="8607" y="2624"/>
                  </a:lnTo>
                  <a:lnTo>
                    <a:pt x="7860" y="2913"/>
                  </a:lnTo>
                  <a:lnTo>
                    <a:pt x="7115" y="3204"/>
                  </a:lnTo>
                  <a:lnTo>
                    <a:pt x="6378" y="3495"/>
                  </a:lnTo>
                  <a:lnTo>
                    <a:pt x="5653" y="3784"/>
                  </a:lnTo>
                  <a:lnTo>
                    <a:pt x="4946" y="4067"/>
                  </a:lnTo>
                  <a:lnTo>
                    <a:pt x="4265" y="4345"/>
                  </a:lnTo>
                  <a:lnTo>
                    <a:pt x="3613" y="4613"/>
                  </a:lnTo>
                  <a:lnTo>
                    <a:pt x="2997" y="4870"/>
                  </a:lnTo>
                  <a:lnTo>
                    <a:pt x="2421" y="5114"/>
                  </a:lnTo>
                  <a:lnTo>
                    <a:pt x="1894" y="5342"/>
                  </a:lnTo>
                  <a:lnTo>
                    <a:pt x="1419" y="5553"/>
                  </a:lnTo>
                  <a:lnTo>
                    <a:pt x="1003" y="5744"/>
                  </a:lnTo>
                  <a:lnTo>
                    <a:pt x="651" y="5912"/>
                  </a:lnTo>
                  <a:lnTo>
                    <a:pt x="369" y="6058"/>
                  </a:lnTo>
                  <a:lnTo>
                    <a:pt x="163" y="6176"/>
                  </a:lnTo>
                  <a:lnTo>
                    <a:pt x="38" y="6266"/>
                  </a:lnTo>
                  <a:lnTo>
                    <a:pt x="0" y="6325"/>
                  </a:lnTo>
                  <a:lnTo>
                    <a:pt x="8" y="6342"/>
                  </a:lnTo>
                  <a:lnTo>
                    <a:pt x="25" y="6365"/>
                  </a:lnTo>
                  <a:lnTo>
                    <a:pt x="50" y="6391"/>
                  </a:lnTo>
                  <a:lnTo>
                    <a:pt x="86" y="6419"/>
                  </a:lnTo>
                  <a:lnTo>
                    <a:pt x="129" y="6452"/>
                  </a:lnTo>
                  <a:lnTo>
                    <a:pt x="180" y="6489"/>
                  </a:lnTo>
                  <a:lnTo>
                    <a:pt x="240" y="6528"/>
                  </a:lnTo>
                  <a:lnTo>
                    <a:pt x="307" y="6571"/>
                  </a:lnTo>
                  <a:lnTo>
                    <a:pt x="383" y="6617"/>
                  </a:lnTo>
                  <a:lnTo>
                    <a:pt x="466" y="6666"/>
                  </a:lnTo>
                  <a:lnTo>
                    <a:pt x="556" y="6718"/>
                  </a:lnTo>
                  <a:lnTo>
                    <a:pt x="653" y="6773"/>
                  </a:lnTo>
                  <a:lnTo>
                    <a:pt x="758" y="6831"/>
                  </a:lnTo>
                  <a:lnTo>
                    <a:pt x="869" y="6891"/>
                  </a:lnTo>
                  <a:lnTo>
                    <a:pt x="986" y="6954"/>
                  </a:lnTo>
                  <a:lnTo>
                    <a:pt x="1109" y="7020"/>
                  </a:lnTo>
                  <a:lnTo>
                    <a:pt x="1239" y="7087"/>
                  </a:lnTo>
                  <a:lnTo>
                    <a:pt x="1374" y="7157"/>
                  </a:lnTo>
                  <a:lnTo>
                    <a:pt x="1514" y="7229"/>
                  </a:lnTo>
                  <a:lnTo>
                    <a:pt x="1660" y="7304"/>
                  </a:lnTo>
                  <a:lnTo>
                    <a:pt x="1968" y="7459"/>
                  </a:lnTo>
                  <a:lnTo>
                    <a:pt x="2293" y="7620"/>
                  </a:lnTo>
                  <a:lnTo>
                    <a:pt x="2636" y="7788"/>
                  </a:lnTo>
                  <a:lnTo>
                    <a:pt x="2994" y="7962"/>
                  </a:lnTo>
                  <a:lnTo>
                    <a:pt x="3365" y="8141"/>
                  </a:lnTo>
                  <a:lnTo>
                    <a:pt x="3748" y="8324"/>
                  </a:lnTo>
                  <a:lnTo>
                    <a:pt x="3868" y="8244"/>
                  </a:lnTo>
                  <a:lnTo>
                    <a:pt x="4207" y="8020"/>
                  </a:lnTo>
                  <a:lnTo>
                    <a:pt x="4736" y="7673"/>
                  </a:lnTo>
                  <a:lnTo>
                    <a:pt x="5421" y="7221"/>
                  </a:lnTo>
                  <a:lnTo>
                    <a:pt x="6233" y="6690"/>
                  </a:lnTo>
                  <a:lnTo>
                    <a:pt x="7143" y="6096"/>
                  </a:lnTo>
                  <a:lnTo>
                    <a:pt x="7622" y="5783"/>
                  </a:lnTo>
                  <a:lnTo>
                    <a:pt x="8115" y="5463"/>
                  </a:lnTo>
                  <a:lnTo>
                    <a:pt x="8617" y="5138"/>
                  </a:lnTo>
                  <a:lnTo>
                    <a:pt x="9123" y="4811"/>
                  </a:lnTo>
                  <a:lnTo>
                    <a:pt x="9630" y="4485"/>
                  </a:lnTo>
                  <a:lnTo>
                    <a:pt x="10134" y="4161"/>
                  </a:lnTo>
                  <a:lnTo>
                    <a:pt x="10632" y="3843"/>
                  </a:lnTo>
                  <a:lnTo>
                    <a:pt x="11118" y="3535"/>
                  </a:lnTo>
                  <a:lnTo>
                    <a:pt x="11590" y="3236"/>
                  </a:lnTo>
                  <a:lnTo>
                    <a:pt x="12044" y="2951"/>
                  </a:lnTo>
                  <a:lnTo>
                    <a:pt x="12475" y="2682"/>
                  </a:lnTo>
                  <a:lnTo>
                    <a:pt x="12880" y="2432"/>
                  </a:lnTo>
                  <a:lnTo>
                    <a:pt x="13255" y="2203"/>
                  </a:lnTo>
                  <a:lnTo>
                    <a:pt x="13596" y="1999"/>
                  </a:lnTo>
                  <a:lnTo>
                    <a:pt x="13900" y="1822"/>
                  </a:lnTo>
                  <a:lnTo>
                    <a:pt x="14162" y="1673"/>
                  </a:lnTo>
                  <a:lnTo>
                    <a:pt x="14378" y="1556"/>
                  </a:lnTo>
                  <a:lnTo>
                    <a:pt x="14545" y="1475"/>
                  </a:lnTo>
                  <a:lnTo>
                    <a:pt x="14660" y="1429"/>
                  </a:lnTo>
                  <a:lnTo>
                    <a:pt x="14718" y="1424"/>
                  </a:lnTo>
                  <a:lnTo>
                    <a:pt x="14720" y="1461"/>
                  </a:lnTo>
                  <a:lnTo>
                    <a:pt x="14674" y="1541"/>
                  </a:lnTo>
                  <a:lnTo>
                    <a:pt x="14585" y="1659"/>
                  </a:lnTo>
                  <a:lnTo>
                    <a:pt x="14454" y="1814"/>
                  </a:lnTo>
                  <a:lnTo>
                    <a:pt x="14283" y="2000"/>
                  </a:lnTo>
                  <a:lnTo>
                    <a:pt x="14079" y="2219"/>
                  </a:lnTo>
                  <a:lnTo>
                    <a:pt x="13841" y="2466"/>
                  </a:lnTo>
                  <a:lnTo>
                    <a:pt x="13575" y="2737"/>
                  </a:lnTo>
                  <a:lnTo>
                    <a:pt x="13281" y="3031"/>
                  </a:lnTo>
                  <a:lnTo>
                    <a:pt x="12966" y="3344"/>
                  </a:lnTo>
                  <a:lnTo>
                    <a:pt x="12631" y="3674"/>
                  </a:lnTo>
                  <a:lnTo>
                    <a:pt x="12279" y="4018"/>
                  </a:lnTo>
                  <a:lnTo>
                    <a:pt x="11914" y="4373"/>
                  </a:lnTo>
                  <a:lnTo>
                    <a:pt x="11538" y="4738"/>
                  </a:lnTo>
                  <a:lnTo>
                    <a:pt x="11154" y="5108"/>
                  </a:lnTo>
                  <a:lnTo>
                    <a:pt x="10766" y="5480"/>
                  </a:lnTo>
                  <a:lnTo>
                    <a:pt x="9990" y="6224"/>
                  </a:lnTo>
                  <a:lnTo>
                    <a:pt x="9234" y="6948"/>
                  </a:lnTo>
                  <a:lnTo>
                    <a:pt x="8524" y="7627"/>
                  </a:lnTo>
                  <a:lnTo>
                    <a:pt x="7883" y="8242"/>
                  </a:lnTo>
                  <a:lnTo>
                    <a:pt x="7596" y="8517"/>
                  </a:lnTo>
                  <a:lnTo>
                    <a:pt x="7336" y="8769"/>
                  </a:lnTo>
                  <a:lnTo>
                    <a:pt x="7106" y="8993"/>
                  </a:lnTo>
                  <a:lnTo>
                    <a:pt x="6910" y="9186"/>
                  </a:lnTo>
                  <a:lnTo>
                    <a:pt x="6749" y="9347"/>
                  </a:lnTo>
                  <a:lnTo>
                    <a:pt x="6627" y="9472"/>
                  </a:lnTo>
                  <a:lnTo>
                    <a:pt x="6548" y="9559"/>
                  </a:lnTo>
                  <a:lnTo>
                    <a:pt x="6514" y="9605"/>
                  </a:lnTo>
                  <a:lnTo>
                    <a:pt x="6488" y="9671"/>
                  </a:lnTo>
                  <a:lnTo>
                    <a:pt x="6454" y="9766"/>
                  </a:lnTo>
                  <a:lnTo>
                    <a:pt x="6412" y="9886"/>
                  </a:lnTo>
                  <a:lnTo>
                    <a:pt x="6362" y="10027"/>
                  </a:lnTo>
                  <a:lnTo>
                    <a:pt x="6308" y="10184"/>
                  </a:lnTo>
                  <a:lnTo>
                    <a:pt x="6249" y="10351"/>
                  </a:lnTo>
                  <a:lnTo>
                    <a:pt x="6186" y="10525"/>
                  </a:lnTo>
                  <a:lnTo>
                    <a:pt x="6123" y="10700"/>
                  </a:lnTo>
                  <a:lnTo>
                    <a:pt x="6090" y="10787"/>
                  </a:lnTo>
                  <a:lnTo>
                    <a:pt x="6057" y="10872"/>
                  </a:lnTo>
                  <a:lnTo>
                    <a:pt x="6025" y="10956"/>
                  </a:lnTo>
                  <a:lnTo>
                    <a:pt x="5994" y="11036"/>
                  </a:lnTo>
                  <a:lnTo>
                    <a:pt x="5961" y="11115"/>
                  </a:lnTo>
                  <a:lnTo>
                    <a:pt x="5931" y="11189"/>
                  </a:lnTo>
                  <a:lnTo>
                    <a:pt x="5901" y="11258"/>
                  </a:lnTo>
                  <a:lnTo>
                    <a:pt x="5872" y="11324"/>
                  </a:lnTo>
                  <a:lnTo>
                    <a:pt x="5843" y="11384"/>
                  </a:lnTo>
                  <a:lnTo>
                    <a:pt x="5816" y="11437"/>
                  </a:lnTo>
                  <a:lnTo>
                    <a:pt x="5790" y="11484"/>
                  </a:lnTo>
                  <a:lnTo>
                    <a:pt x="5766" y="11524"/>
                  </a:lnTo>
                  <a:lnTo>
                    <a:pt x="5744" y="11555"/>
                  </a:lnTo>
                  <a:lnTo>
                    <a:pt x="5722" y="11579"/>
                  </a:lnTo>
                  <a:lnTo>
                    <a:pt x="5703" y="11594"/>
                  </a:lnTo>
                  <a:lnTo>
                    <a:pt x="5687" y="11599"/>
                  </a:lnTo>
                  <a:lnTo>
                    <a:pt x="5668" y="11593"/>
                  </a:lnTo>
                  <a:lnTo>
                    <a:pt x="5643" y="11574"/>
                  </a:lnTo>
                  <a:lnTo>
                    <a:pt x="5612" y="11545"/>
                  </a:lnTo>
                  <a:lnTo>
                    <a:pt x="5575" y="11506"/>
                  </a:lnTo>
                  <a:lnTo>
                    <a:pt x="5533" y="11456"/>
                  </a:lnTo>
                  <a:lnTo>
                    <a:pt x="5488" y="11399"/>
                  </a:lnTo>
                  <a:lnTo>
                    <a:pt x="5437" y="11333"/>
                  </a:lnTo>
                  <a:lnTo>
                    <a:pt x="5383" y="11261"/>
                  </a:lnTo>
                  <a:lnTo>
                    <a:pt x="5325" y="11181"/>
                  </a:lnTo>
                  <a:lnTo>
                    <a:pt x="5266" y="11097"/>
                  </a:lnTo>
                  <a:lnTo>
                    <a:pt x="5203" y="11007"/>
                  </a:lnTo>
                  <a:lnTo>
                    <a:pt x="5138" y="10914"/>
                  </a:lnTo>
                  <a:lnTo>
                    <a:pt x="5005" y="10720"/>
                  </a:lnTo>
                  <a:lnTo>
                    <a:pt x="4868" y="10520"/>
                  </a:lnTo>
                  <a:lnTo>
                    <a:pt x="4732" y="10320"/>
                  </a:lnTo>
                  <a:lnTo>
                    <a:pt x="4598" y="10127"/>
                  </a:lnTo>
                  <a:lnTo>
                    <a:pt x="4534" y="10035"/>
                  </a:lnTo>
                  <a:lnTo>
                    <a:pt x="4472" y="9948"/>
                  </a:lnTo>
                  <a:lnTo>
                    <a:pt x="4414" y="9866"/>
                  </a:lnTo>
                  <a:lnTo>
                    <a:pt x="4358" y="9789"/>
                  </a:lnTo>
                  <a:lnTo>
                    <a:pt x="4305" y="9718"/>
                  </a:lnTo>
                  <a:lnTo>
                    <a:pt x="4257" y="9656"/>
                  </a:lnTo>
                  <a:lnTo>
                    <a:pt x="4211" y="9601"/>
                  </a:lnTo>
                  <a:lnTo>
                    <a:pt x="4172" y="9556"/>
                  </a:lnTo>
                  <a:lnTo>
                    <a:pt x="4138" y="9520"/>
                  </a:lnTo>
                  <a:lnTo>
                    <a:pt x="4109" y="9494"/>
                  </a:lnTo>
                  <a:lnTo>
                    <a:pt x="4086" y="9480"/>
                  </a:lnTo>
                  <a:lnTo>
                    <a:pt x="4069" y="9479"/>
                  </a:lnTo>
                  <a:lnTo>
                    <a:pt x="4061" y="9493"/>
                  </a:lnTo>
                  <a:lnTo>
                    <a:pt x="4060" y="9528"/>
                  </a:lnTo>
                  <a:lnTo>
                    <a:pt x="4067" y="9579"/>
                  </a:lnTo>
                  <a:lnTo>
                    <a:pt x="4081" y="9648"/>
                  </a:lnTo>
                  <a:lnTo>
                    <a:pt x="4103" y="9732"/>
                  </a:lnTo>
                  <a:lnTo>
                    <a:pt x="4131" y="9831"/>
                  </a:lnTo>
                  <a:lnTo>
                    <a:pt x="4164" y="9943"/>
                  </a:lnTo>
                  <a:lnTo>
                    <a:pt x="4202" y="10067"/>
                  </a:lnTo>
                  <a:lnTo>
                    <a:pt x="4246" y="10201"/>
                  </a:lnTo>
                  <a:lnTo>
                    <a:pt x="4294" y="10343"/>
                  </a:lnTo>
                  <a:lnTo>
                    <a:pt x="4345" y="10494"/>
                  </a:lnTo>
                  <a:lnTo>
                    <a:pt x="4401" y="10651"/>
                  </a:lnTo>
                  <a:lnTo>
                    <a:pt x="4459" y="10813"/>
                  </a:lnTo>
                  <a:lnTo>
                    <a:pt x="4521" y="10980"/>
                  </a:lnTo>
                  <a:lnTo>
                    <a:pt x="4583" y="11148"/>
                  </a:lnTo>
                  <a:lnTo>
                    <a:pt x="4649" y="11319"/>
                  </a:lnTo>
                  <a:lnTo>
                    <a:pt x="4714" y="11490"/>
                  </a:lnTo>
                  <a:lnTo>
                    <a:pt x="4781" y="11658"/>
                  </a:lnTo>
                  <a:lnTo>
                    <a:pt x="4847" y="11825"/>
                  </a:lnTo>
                  <a:lnTo>
                    <a:pt x="4914" y="11987"/>
                  </a:lnTo>
                  <a:lnTo>
                    <a:pt x="4980" y="12145"/>
                  </a:lnTo>
                  <a:lnTo>
                    <a:pt x="5044" y="12295"/>
                  </a:lnTo>
                  <a:lnTo>
                    <a:pt x="5107" y="12438"/>
                  </a:lnTo>
                  <a:lnTo>
                    <a:pt x="5167" y="12573"/>
                  </a:lnTo>
                  <a:lnTo>
                    <a:pt x="5225" y="12696"/>
                  </a:lnTo>
                  <a:lnTo>
                    <a:pt x="5281" y="12808"/>
                  </a:lnTo>
                  <a:lnTo>
                    <a:pt x="5332" y="12908"/>
                  </a:lnTo>
                  <a:lnTo>
                    <a:pt x="5380" y="12992"/>
                  </a:lnTo>
                  <a:lnTo>
                    <a:pt x="5422" y="13061"/>
                  </a:lnTo>
                  <a:lnTo>
                    <a:pt x="5460" y="13114"/>
                  </a:lnTo>
                  <a:lnTo>
                    <a:pt x="5493" y="13148"/>
                  </a:lnTo>
                  <a:lnTo>
                    <a:pt x="5519" y="13163"/>
                  </a:lnTo>
                  <a:lnTo>
                    <a:pt x="5549" y="13133"/>
                  </a:lnTo>
                  <a:lnTo>
                    <a:pt x="5635" y="13048"/>
                  </a:lnTo>
                  <a:lnTo>
                    <a:pt x="5767" y="12916"/>
                  </a:lnTo>
                  <a:lnTo>
                    <a:pt x="5940" y="12744"/>
                  </a:lnTo>
                  <a:lnTo>
                    <a:pt x="6145" y="12540"/>
                  </a:lnTo>
                  <a:lnTo>
                    <a:pt x="6375" y="12313"/>
                  </a:lnTo>
                  <a:lnTo>
                    <a:pt x="6622" y="12070"/>
                  </a:lnTo>
                  <a:lnTo>
                    <a:pt x="6878" y="11818"/>
                  </a:lnTo>
                  <a:lnTo>
                    <a:pt x="7137" y="11565"/>
                  </a:lnTo>
                  <a:lnTo>
                    <a:pt x="7389" y="11320"/>
                  </a:lnTo>
                  <a:lnTo>
                    <a:pt x="7629" y="11089"/>
                  </a:lnTo>
                  <a:lnTo>
                    <a:pt x="7847" y="10881"/>
                  </a:lnTo>
                  <a:lnTo>
                    <a:pt x="7946" y="10787"/>
                  </a:lnTo>
                  <a:lnTo>
                    <a:pt x="8038" y="10702"/>
                  </a:lnTo>
                  <a:lnTo>
                    <a:pt x="8119" y="10628"/>
                  </a:lnTo>
                  <a:lnTo>
                    <a:pt x="8192" y="10562"/>
                  </a:lnTo>
                  <a:lnTo>
                    <a:pt x="8254" y="10510"/>
                  </a:lnTo>
                  <a:lnTo>
                    <a:pt x="8303" y="10468"/>
                  </a:lnTo>
                  <a:lnTo>
                    <a:pt x="8339" y="10441"/>
                  </a:lnTo>
                  <a:lnTo>
                    <a:pt x="8362" y="10428"/>
                  </a:lnTo>
                  <a:lnTo>
                    <a:pt x="8388" y="10427"/>
                  </a:lnTo>
                  <a:lnTo>
                    <a:pt x="8432" y="10434"/>
                  </a:lnTo>
                  <a:lnTo>
                    <a:pt x="8494" y="10451"/>
                  </a:lnTo>
                  <a:lnTo>
                    <a:pt x="8574" y="10475"/>
                  </a:lnTo>
                  <a:lnTo>
                    <a:pt x="8668" y="10508"/>
                  </a:lnTo>
                  <a:lnTo>
                    <a:pt x="8776" y="10546"/>
                  </a:lnTo>
                  <a:lnTo>
                    <a:pt x="8896" y="10591"/>
                  </a:lnTo>
                  <a:lnTo>
                    <a:pt x="9028" y="10642"/>
                  </a:lnTo>
                  <a:lnTo>
                    <a:pt x="9169" y="10697"/>
                  </a:lnTo>
                  <a:lnTo>
                    <a:pt x="9319" y="10758"/>
                  </a:lnTo>
                  <a:lnTo>
                    <a:pt x="9476" y="10821"/>
                  </a:lnTo>
                  <a:lnTo>
                    <a:pt x="9640" y="10889"/>
                  </a:lnTo>
                  <a:lnTo>
                    <a:pt x="9979" y="11030"/>
                  </a:lnTo>
                  <a:lnTo>
                    <a:pt x="10327" y="11178"/>
                  </a:lnTo>
                  <a:lnTo>
                    <a:pt x="10674" y="11326"/>
                  </a:lnTo>
                  <a:lnTo>
                    <a:pt x="11007" y="11469"/>
                  </a:lnTo>
                  <a:lnTo>
                    <a:pt x="11318" y="11605"/>
                  </a:lnTo>
                  <a:lnTo>
                    <a:pt x="11596" y="11726"/>
                  </a:lnTo>
                  <a:lnTo>
                    <a:pt x="11830" y="11829"/>
                  </a:lnTo>
                  <a:lnTo>
                    <a:pt x="12010" y="11907"/>
                  </a:lnTo>
                  <a:lnTo>
                    <a:pt x="12125" y="11959"/>
                  </a:lnTo>
                  <a:lnTo>
                    <a:pt x="12167" y="11977"/>
                  </a:lnTo>
                  <a:lnTo>
                    <a:pt x="12216" y="11936"/>
                  </a:lnTo>
                  <a:lnTo>
                    <a:pt x="12284" y="11831"/>
                  </a:lnTo>
                  <a:lnTo>
                    <a:pt x="12370" y="11666"/>
                  </a:lnTo>
                  <a:lnTo>
                    <a:pt x="12473" y="11446"/>
                  </a:lnTo>
                  <a:lnTo>
                    <a:pt x="12590" y="11176"/>
                  </a:lnTo>
                  <a:lnTo>
                    <a:pt x="12721" y="10858"/>
                  </a:lnTo>
                  <a:lnTo>
                    <a:pt x="12863" y="10498"/>
                  </a:lnTo>
                  <a:lnTo>
                    <a:pt x="13016" y="10100"/>
                  </a:lnTo>
                  <a:lnTo>
                    <a:pt x="13178" y="9667"/>
                  </a:lnTo>
                  <a:lnTo>
                    <a:pt x="13348" y="9204"/>
                  </a:lnTo>
                  <a:lnTo>
                    <a:pt x="13523" y="8716"/>
                  </a:lnTo>
                  <a:lnTo>
                    <a:pt x="13704" y="8205"/>
                  </a:lnTo>
                  <a:lnTo>
                    <a:pt x="13888" y="7679"/>
                  </a:lnTo>
                  <a:lnTo>
                    <a:pt x="14074" y="7139"/>
                  </a:lnTo>
                  <a:lnTo>
                    <a:pt x="14260" y="6590"/>
                  </a:lnTo>
                  <a:lnTo>
                    <a:pt x="14446" y="6037"/>
                  </a:lnTo>
                  <a:lnTo>
                    <a:pt x="14628" y="5482"/>
                  </a:lnTo>
                  <a:lnTo>
                    <a:pt x="14807" y="4932"/>
                  </a:lnTo>
                  <a:lnTo>
                    <a:pt x="14981" y="4390"/>
                  </a:lnTo>
                  <a:lnTo>
                    <a:pt x="15147" y="3861"/>
                  </a:lnTo>
                  <a:lnTo>
                    <a:pt x="15305" y="3348"/>
                  </a:lnTo>
                  <a:lnTo>
                    <a:pt x="15455" y="2855"/>
                  </a:lnTo>
                  <a:lnTo>
                    <a:pt x="15593" y="2388"/>
                  </a:lnTo>
                  <a:lnTo>
                    <a:pt x="15718" y="1950"/>
                  </a:lnTo>
                  <a:lnTo>
                    <a:pt x="15829" y="1545"/>
                  </a:lnTo>
                  <a:lnTo>
                    <a:pt x="15925" y="1178"/>
                  </a:lnTo>
                  <a:lnTo>
                    <a:pt x="16004" y="853"/>
                  </a:lnTo>
                  <a:lnTo>
                    <a:pt x="16066" y="573"/>
                  </a:lnTo>
                  <a:lnTo>
                    <a:pt x="16106" y="344"/>
                  </a:lnTo>
                  <a:lnTo>
                    <a:pt x="16126" y="170"/>
                  </a:lnTo>
                  <a:lnTo>
                    <a:pt x="16124" y="55"/>
                  </a:lnTo>
                  <a:lnTo>
                    <a:pt x="16097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3962400" y="3904023"/>
            <a:ext cx="711200" cy="711200"/>
            <a:chOff x="3962400" y="3904023"/>
            <a:chExt cx="711200" cy="711200"/>
          </a:xfrm>
        </p:grpSpPr>
        <p:sp>
          <p:nvSpPr>
            <p:cNvPr id="30" name="Oval 29"/>
            <p:cNvSpPr/>
            <p:nvPr userDrawn="1"/>
          </p:nvSpPr>
          <p:spPr>
            <a:xfrm>
              <a:off x="3962400" y="3904023"/>
              <a:ext cx="711200" cy="711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1" name="Freeform 521"/>
            <p:cNvSpPr>
              <a:spLocks/>
            </p:cNvSpPr>
            <p:nvPr/>
          </p:nvSpPr>
          <p:spPr bwMode="auto">
            <a:xfrm>
              <a:off x="4189418" y="4022111"/>
              <a:ext cx="257175" cy="406400"/>
            </a:xfrm>
            <a:custGeom>
              <a:avLst/>
              <a:gdLst>
                <a:gd name="T0" fmla="*/ 8669 w 10205"/>
                <a:gd name="T1" fmla="*/ 4422 h 16127"/>
                <a:gd name="T2" fmla="*/ 7894 w 10205"/>
                <a:gd name="T3" fmla="*/ 2974 h 16127"/>
                <a:gd name="T4" fmla="*/ 7099 w 10205"/>
                <a:gd name="T5" fmla="*/ 1666 h 16127"/>
                <a:gd name="T6" fmla="*/ 6410 w 10205"/>
                <a:gd name="T7" fmla="*/ 649 h 16127"/>
                <a:gd name="T8" fmla="*/ 5954 w 10205"/>
                <a:gd name="T9" fmla="*/ 75 h 16127"/>
                <a:gd name="T10" fmla="*/ 5738 w 10205"/>
                <a:gd name="T11" fmla="*/ 128 h 16127"/>
                <a:gd name="T12" fmla="*/ 5396 w 10205"/>
                <a:gd name="T13" fmla="*/ 1175 h 16127"/>
                <a:gd name="T14" fmla="*/ 4823 w 10205"/>
                <a:gd name="T15" fmla="*/ 2913 h 16127"/>
                <a:gd name="T16" fmla="*/ 4036 w 10205"/>
                <a:gd name="T17" fmla="*/ 4619 h 16127"/>
                <a:gd name="T18" fmla="*/ 2878 w 10205"/>
                <a:gd name="T19" fmla="*/ 6232 h 16127"/>
                <a:gd name="T20" fmla="*/ 2053 w 10205"/>
                <a:gd name="T21" fmla="*/ 6971 h 16127"/>
                <a:gd name="T22" fmla="*/ 1924 w 10205"/>
                <a:gd name="T23" fmla="*/ 7069 h 16127"/>
                <a:gd name="T24" fmla="*/ 1353 w 10205"/>
                <a:gd name="T25" fmla="*/ 7595 h 16127"/>
                <a:gd name="T26" fmla="*/ 863 w 10205"/>
                <a:gd name="T27" fmla="*/ 8203 h 16127"/>
                <a:gd name="T28" fmla="*/ 469 w 10205"/>
                <a:gd name="T29" fmla="*/ 8884 h 16127"/>
                <a:gd name="T30" fmla="*/ 187 w 10205"/>
                <a:gd name="T31" fmla="*/ 9628 h 16127"/>
                <a:gd name="T32" fmla="*/ 30 w 10205"/>
                <a:gd name="T33" fmla="*/ 10426 h 16127"/>
                <a:gd name="T34" fmla="*/ 65 w 10205"/>
                <a:gd name="T35" fmla="*/ 12011 h 16127"/>
                <a:gd name="T36" fmla="*/ 525 w 10205"/>
                <a:gd name="T37" fmla="*/ 13577 h 16127"/>
                <a:gd name="T38" fmla="*/ 1257 w 10205"/>
                <a:gd name="T39" fmla="*/ 14694 h 16127"/>
                <a:gd name="T40" fmla="*/ 2062 w 10205"/>
                <a:gd name="T41" fmla="*/ 15391 h 16127"/>
                <a:gd name="T42" fmla="*/ 2738 w 10205"/>
                <a:gd name="T43" fmla="*/ 15703 h 16127"/>
                <a:gd name="T44" fmla="*/ 3120 w 10205"/>
                <a:gd name="T45" fmla="*/ 15649 h 16127"/>
                <a:gd name="T46" fmla="*/ 3458 w 10205"/>
                <a:gd name="T47" fmla="*/ 15161 h 16127"/>
                <a:gd name="T48" fmla="*/ 3836 w 10205"/>
                <a:gd name="T49" fmla="*/ 14332 h 16127"/>
                <a:gd name="T50" fmla="*/ 4219 w 10205"/>
                <a:gd name="T51" fmla="*/ 13300 h 16127"/>
                <a:gd name="T52" fmla="*/ 4574 w 10205"/>
                <a:gd name="T53" fmla="*/ 12208 h 16127"/>
                <a:gd name="T54" fmla="*/ 4868 w 10205"/>
                <a:gd name="T55" fmla="*/ 11196 h 16127"/>
                <a:gd name="T56" fmla="*/ 5319 w 10205"/>
                <a:gd name="T57" fmla="*/ 9382 h 16127"/>
                <a:gd name="T58" fmla="*/ 5689 w 10205"/>
                <a:gd name="T59" fmla="*/ 7662 h 16127"/>
                <a:gd name="T60" fmla="*/ 6135 w 10205"/>
                <a:gd name="T61" fmla="*/ 5404 h 16127"/>
                <a:gd name="T62" fmla="*/ 6308 w 10205"/>
                <a:gd name="T63" fmla="*/ 4655 h 16127"/>
                <a:gd name="T64" fmla="*/ 6422 w 10205"/>
                <a:gd name="T65" fmla="*/ 4539 h 16127"/>
                <a:gd name="T66" fmla="*/ 6543 w 10205"/>
                <a:gd name="T67" fmla="*/ 5090 h 16127"/>
                <a:gd name="T68" fmla="*/ 6667 w 10205"/>
                <a:gd name="T69" fmla="*/ 6169 h 16127"/>
                <a:gd name="T70" fmla="*/ 6767 w 10205"/>
                <a:gd name="T71" fmla="*/ 7625 h 16127"/>
                <a:gd name="T72" fmla="*/ 6812 w 10205"/>
                <a:gd name="T73" fmla="*/ 9302 h 16127"/>
                <a:gd name="T74" fmla="*/ 6776 w 10205"/>
                <a:gd name="T75" fmla="*/ 11050 h 16127"/>
                <a:gd name="T76" fmla="*/ 6619 w 10205"/>
                <a:gd name="T77" fmla="*/ 12505 h 16127"/>
                <a:gd name="T78" fmla="*/ 6355 w 10205"/>
                <a:gd name="T79" fmla="*/ 13804 h 16127"/>
                <a:gd name="T80" fmla="*/ 6064 w 10205"/>
                <a:gd name="T81" fmla="*/ 14876 h 16127"/>
                <a:gd name="T82" fmla="*/ 5772 w 10205"/>
                <a:gd name="T83" fmla="*/ 15832 h 16127"/>
                <a:gd name="T84" fmla="*/ 5728 w 10205"/>
                <a:gd name="T85" fmla="*/ 16104 h 16127"/>
                <a:gd name="T86" fmla="*/ 6136 w 10205"/>
                <a:gd name="T87" fmla="*/ 16082 h 16127"/>
                <a:gd name="T88" fmla="*/ 6946 w 10205"/>
                <a:gd name="T89" fmla="*/ 15786 h 16127"/>
                <a:gd name="T90" fmla="*/ 7942 w 10205"/>
                <a:gd name="T91" fmla="*/ 15227 h 16127"/>
                <a:gd name="T92" fmla="*/ 8912 w 10205"/>
                <a:gd name="T93" fmla="*/ 14408 h 16127"/>
                <a:gd name="T94" fmla="*/ 9641 w 10205"/>
                <a:gd name="T95" fmla="*/ 13340 h 16127"/>
                <a:gd name="T96" fmla="*/ 9896 w 10205"/>
                <a:gd name="T97" fmla="*/ 12651 h 16127"/>
                <a:gd name="T98" fmla="*/ 10090 w 10205"/>
                <a:gd name="T99" fmla="*/ 11836 h 16127"/>
                <a:gd name="T100" fmla="*/ 10205 w 10205"/>
                <a:gd name="T101" fmla="*/ 10514 h 16127"/>
                <a:gd name="T102" fmla="*/ 10070 w 10205"/>
                <a:gd name="T103" fmla="*/ 8716 h 16127"/>
                <a:gd name="T104" fmla="*/ 9516 w 10205"/>
                <a:gd name="T105" fmla="*/ 6470 h 16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05" h="16127">
                  <a:moveTo>
                    <a:pt x="9209" y="5629"/>
                  </a:moveTo>
                  <a:lnTo>
                    <a:pt x="9112" y="5392"/>
                  </a:lnTo>
                  <a:lnTo>
                    <a:pt x="9010" y="5152"/>
                  </a:lnTo>
                  <a:lnTo>
                    <a:pt x="8901" y="4910"/>
                  </a:lnTo>
                  <a:lnTo>
                    <a:pt x="8787" y="4667"/>
                  </a:lnTo>
                  <a:lnTo>
                    <a:pt x="8669" y="4422"/>
                  </a:lnTo>
                  <a:lnTo>
                    <a:pt x="8547" y="4177"/>
                  </a:lnTo>
                  <a:lnTo>
                    <a:pt x="8421" y="3933"/>
                  </a:lnTo>
                  <a:lnTo>
                    <a:pt x="8292" y="3689"/>
                  </a:lnTo>
                  <a:lnTo>
                    <a:pt x="8161" y="3448"/>
                  </a:lnTo>
                  <a:lnTo>
                    <a:pt x="8028" y="3209"/>
                  </a:lnTo>
                  <a:lnTo>
                    <a:pt x="7894" y="2974"/>
                  </a:lnTo>
                  <a:lnTo>
                    <a:pt x="7760" y="2742"/>
                  </a:lnTo>
                  <a:lnTo>
                    <a:pt x="7625" y="2515"/>
                  </a:lnTo>
                  <a:lnTo>
                    <a:pt x="7491" y="2292"/>
                  </a:lnTo>
                  <a:lnTo>
                    <a:pt x="7358" y="2076"/>
                  </a:lnTo>
                  <a:lnTo>
                    <a:pt x="7227" y="1868"/>
                  </a:lnTo>
                  <a:lnTo>
                    <a:pt x="7099" y="1666"/>
                  </a:lnTo>
                  <a:lnTo>
                    <a:pt x="6973" y="1472"/>
                  </a:lnTo>
                  <a:lnTo>
                    <a:pt x="6851" y="1287"/>
                  </a:lnTo>
                  <a:lnTo>
                    <a:pt x="6733" y="1112"/>
                  </a:lnTo>
                  <a:lnTo>
                    <a:pt x="6620" y="947"/>
                  </a:lnTo>
                  <a:lnTo>
                    <a:pt x="6511" y="792"/>
                  </a:lnTo>
                  <a:lnTo>
                    <a:pt x="6410" y="649"/>
                  </a:lnTo>
                  <a:lnTo>
                    <a:pt x="6314" y="519"/>
                  </a:lnTo>
                  <a:lnTo>
                    <a:pt x="6226" y="401"/>
                  </a:lnTo>
                  <a:lnTo>
                    <a:pt x="6145" y="297"/>
                  </a:lnTo>
                  <a:lnTo>
                    <a:pt x="6072" y="208"/>
                  </a:lnTo>
                  <a:lnTo>
                    <a:pt x="6008" y="133"/>
                  </a:lnTo>
                  <a:lnTo>
                    <a:pt x="5954" y="75"/>
                  </a:lnTo>
                  <a:lnTo>
                    <a:pt x="5909" y="32"/>
                  </a:lnTo>
                  <a:lnTo>
                    <a:pt x="5875" y="7"/>
                  </a:lnTo>
                  <a:lnTo>
                    <a:pt x="5853" y="0"/>
                  </a:lnTo>
                  <a:lnTo>
                    <a:pt x="5816" y="17"/>
                  </a:lnTo>
                  <a:lnTo>
                    <a:pt x="5778" y="60"/>
                  </a:lnTo>
                  <a:lnTo>
                    <a:pt x="5738" y="128"/>
                  </a:lnTo>
                  <a:lnTo>
                    <a:pt x="5698" y="219"/>
                  </a:lnTo>
                  <a:lnTo>
                    <a:pt x="5655" y="332"/>
                  </a:lnTo>
                  <a:lnTo>
                    <a:pt x="5610" y="464"/>
                  </a:lnTo>
                  <a:lnTo>
                    <a:pt x="5561" y="616"/>
                  </a:lnTo>
                  <a:lnTo>
                    <a:pt x="5510" y="786"/>
                  </a:lnTo>
                  <a:lnTo>
                    <a:pt x="5396" y="1175"/>
                  </a:lnTo>
                  <a:lnTo>
                    <a:pt x="5261" y="1621"/>
                  </a:lnTo>
                  <a:lnTo>
                    <a:pt x="5186" y="1861"/>
                  </a:lnTo>
                  <a:lnTo>
                    <a:pt x="5105" y="2112"/>
                  </a:lnTo>
                  <a:lnTo>
                    <a:pt x="5019" y="2372"/>
                  </a:lnTo>
                  <a:lnTo>
                    <a:pt x="4924" y="2639"/>
                  </a:lnTo>
                  <a:lnTo>
                    <a:pt x="4823" y="2913"/>
                  </a:lnTo>
                  <a:lnTo>
                    <a:pt x="4713" y="3192"/>
                  </a:lnTo>
                  <a:lnTo>
                    <a:pt x="4595" y="3475"/>
                  </a:lnTo>
                  <a:lnTo>
                    <a:pt x="4470" y="3760"/>
                  </a:lnTo>
                  <a:lnTo>
                    <a:pt x="4335" y="4047"/>
                  </a:lnTo>
                  <a:lnTo>
                    <a:pt x="4190" y="4333"/>
                  </a:lnTo>
                  <a:lnTo>
                    <a:pt x="4036" y="4619"/>
                  </a:lnTo>
                  <a:lnTo>
                    <a:pt x="3871" y="4902"/>
                  </a:lnTo>
                  <a:lnTo>
                    <a:pt x="3696" y="5181"/>
                  </a:lnTo>
                  <a:lnTo>
                    <a:pt x="3510" y="5454"/>
                  </a:lnTo>
                  <a:lnTo>
                    <a:pt x="3311" y="5722"/>
                  </a:lnTo>
                  <a:lnTo>
                    <a:pt x="3100" y="5981"/>
                  </a:lnTo>
                  <a:lnTo>
                    <a:pt x="2878" y="6232"/>
                  </a:lnTo>
                  <a:lnTo>
                    <a:pt x="2642" y="6473"/>
                  </a:lnTo>
                  <a:lnTo>
                    <a:pt x="2393" y="6702"/>
                  </a:lnTo>
                  <a:lnTo>
                    <a:pt x="2129" y="6918"/>
                  </a:lnTo>
                  <a:lnTo>
                    <a:pt x="2104" y="6935"/>
                  </a:lnTo>
                  <a:lnTo>
                    <a:pt x="2079" y="6953"/>
                  </a:lnTo>
                  <a:lnTo>
                    <a:pt x="2053" y="6971"/>
                  </a:lnTo>
                  <a:lnTo>
                    <a:pt x="2028" y="6990"/>
                  </a:lnTo>
                  <a:lnTo>
                    <a:pt x="2003" y="7010"/>
                  </a:lnTo>
                  <a:lnTo>
                    <a:pt x="1977" y="7029"/>
                  </a:lnTo>
                  <a:lnTo>
                    <a:pt x="1952" y="7049"/>
                  </a:lnTo>
                  <a:lnTo>
                    <a:pt x="1927" y="7069"/>
                  </a:lnTo>
                  <a:lnTo>
                    <a:pt x="1924" y="7069"/>
                  </a:lnTo>
                  <a:lnTo>
                    <a:pt x="1825" y="7151"/>
                  </a:lnTo>
                  <a:lnTo>
                    <a:pt x="1726" y="7235"/>
                  </a:lnTo>
                  <a:lnTo>
                    <a:pt x="1630" y="7321"/>
                  </a:lnTo>
                  <a:lnTo>
                    <a:pt x="1535" y="7411"/>
                  </a:lnTo>
                  <a:lnTo>
                    <a:pt x="1444" y="7502"/>
                  </a:lnTo>
                  <a:lnTo>
                    <a:pt x="1353" y="7595"/>
                  </a:lnTo>
                  <a:lnTo>
                    <a:pt x="1266" y="7691"/>
                  </a:lnTo>
                  <a:lnTo>
                    <a:pt x="1180" y="7789"/>
                  </a:lnTo>
                  <a:lnTo>
                    <a:pt x="1097" y="7890"/>
                  </a:lnTo>
                  <a:lnTo>
                    <a:pt x="1016" y="7992"/>
                  </a:lnTo>
                  <a:lnTo>
                    <a:pt x="938" y="8096"/>
                  </a:lnTo>
                  <a:lnTo>
                    <a:pt x="863" y="8203"/>
                  </a:lnTo>
                  <a:lnTo>
                    <a:pt x="790" y="8312"/>
                  </a:lnTo>
                  <a:lnTo>
                    <a:pt x="720" y="8423"/>
                  </a:lnTo>
                  <a:lnTo>
                    <a:pt x="653" y="8535"/>
                  </a:lnTo>
                  <a:lnTo>
                    <a:pt x="589" y="8650"/>
                  </a:lnTo>
                  <a:lnTo>
                    <a:pt x="528" y="8766"/>
                  </a:lnTo>
                  <a:lnTo>
                    <a:pt x="469" y="8884"/>
                  </a:lnTo>
                  <a:lnTo>
                    <a:pt x="414" y="9003"/>
                  </a:lnTo>
                  <a:lnTo>
                    <a:pt x="362" y="9125"/>
                  </a:lnTo>
                  <a:lnTo>
                    <a:pt x="313" y="9248"/>
                  </a:lnTo>
                  <a:lnTo>
                    <a:pt x="267" y="9373"/>
                  </a:lnTo>
                  <a:lnTo>
                    <a:pt x="225" y="9500"/>
                  </a:lnTo>
                  <a:lnTo>
                    <a:pt x="187" y="9628"/>
                  </a:lnTo>
                  <a:lnTo>
                    <a:pt x="151" y="9757"/>
                  </a:lnTo>
                  <a:lnTo>
                    <a:pt x="120" y="9888"/>
                  </a:lnTo>
                  <a:lnTo>
                    <a:pt x="91" y="10021"/>
                  </a:lnTo>
                  <a:lnTo>
                    <a:pt x="67" y="10155"/>
                  </a:lnTo>
                  <a:lnTo>
                    <a:pt x="47" y="10290"/>
                  </a:lnTo>
                  <a:lnTo>
                    <a:pt x="30" y="10426"/>
                  </a:lnTo>
                  <a:lnTo>
                    <a:pt x="18" y="10564"/>
                  </a:lnTo>
                  <a:lnTo>
                    <a:pt x="9" y="10702"/>
                  </a:lnTo>
                  <a:lnTo>
                    <a:pt x="0" y="11050"/>
                  </a:lnTo>
                  <a:lnTo>
                    <a:pt x="7" y="11384"/>
                  </a:lnTo>
                  <a:lnTo>
                    <a:pt x="29" y="11705"/>
                  </a:lnTo>
                  <a:lnTo>
                    <a:pt x="65" y="12011"/>
                  </a:lnTo>
                  <a:lnTo>
                    <a:pt x="115" y="12305"/>
                  </a:lnTo>
                  <a:lnTo>
                    <a:pt x="176" y="12585"/>
                  </a:lnTo>
                  <a:lnTo>
                    <a:pt x="248" y="12852"/>
                  </a:lnTo>
                  <a:lnTo>
                    <a:pt x="332" y="13107"/>
                  </a:lnTo>
                  <a:lnTo>
                    <a:pt x="424" y="13348"/>
                  </a:lnTo>
                  <a:lnTo>
                    <a:pt x="525" y="13577"/>
                  </a:lnTo>
                  <a:lnTo>
                    <a:pt x="633" y="13793"/>
                  </a:lnTo>
                  <a:lnTo>
                    <a:pt x="749" y="13998"/>
                  </a:lnTo>
                  <a:lnTo>
                    <a:pt x="870" y="14190"/>
                  </a:lnTo>
                  <a:lnTo>
                    <a:pt x="995" y="14369"/>
                  </a:lnTo>
                  <a:lnTo>
                    <a:pt x="1125" y="14537"/>
                  </a:lnTo>
                  <a:lnTo>
                    <a:pt x="1257" y="14694"/>
                  </a:lnTo>
                  <a:lnTo>
                    <a:pt x="1391" y="14838"/>
                  </a:lnTo>
                  <a:lnTo>
                    <a:pt x="1527" y="14971"/>
                  </a:lnTo>
                  <a:lnTo>
                    <a:pt x="1663" y="15093"/>
                  </a:lnTo>
                  <a:lnTo>
                    <a:pt x="1798" y="15204"/>
                  </a:lnTo>
                  <a:lnTo>
                    <a:pt x="1931" y="15302"/>
                  </a:lnTo>
                  <a:lnTo>
                    <a:pt x="2062" y="15391"/>
                  </a:lnTo>
                  <a:lnTo>
                    <a:pt x="2189" y="15470"/>
                  </a:lnTo>
                  <a:lnTo>
                    <a:pt x="2311" y="15536"/>
                  </a:lnTo>
                  <a:lnTo>
                    <a:pt x="2429" y="15594"/>
                  </a:lnTo>
                  <a:lnTo>
                    <a:pt x="2539" y="15640"/>
                  </a:lnTo>
                  <a:lnTo>
                    <a:pt x="2643" y="15676"/>
                  </a:lnTo>
                  <a:lnTo>
                    <a:pt x="2738" y="15703"/>
                  </a:lnTo>
                  <a:lnTo>
                    <a:pt x="2825" y="15719"/>
                  </a:lnTo>
                  <a:lnTo>
                    <a:pt x="2901" y="15726"/>
                  </a:lnTo>
                  <a:lnTo>
                    <a:pt x="2967" y="15723"/>
                  </a:lnTo>
                  <a:lnTo>
                    <a:pt x="3020" y="15711"/>
                  </a:lnTo>
                  <a:lnTo>
                    <a:pt x="3068" y="15686"/>
                  </a:lnTo>
                  <a:lnTo>
                    <a:pt x="3120" y="15649"/>
                  </a:lnTo>
                  <a:lnTo>
                    <a:pt x="3172" y="15598"/>
                  </a:lnTo>
                  <a:lnTo>
                    <a:pt x="3226" y="15533"/>
                  </a:lnTo>
                  <a:lnTo>
                    <a:pt x="3282" y="15457"/>
                  </a:lnTo>
                  <a:lnTo>
                    <a:pt x="3340" y="15369"/>
                  </a:lnTo>
                  <a:lnTo>
                    <a:pt x="3399" y="15270"/>
                  </a:lnTo>
                  <a:lnTo>
                    <a:pt x="3458" y="15161"/>
                  </a:lnTo>
                  <a:lnTo>
                    <a:pt x="3520" y="15043"/>
                  </a:lnTo>
                  <a:lnTo>
                    <a:pt x="3582" y="14916"/>
                  </a:lnTo>
                  <a:lnTo>
                    <a:pt x="3645" y="14781"/>
                  </a:lnTo>
                  <a:lnTo>
                    <a:pt x="3709" y="14638"/>
                  </a:lnTo>
                  <a:lnTo>
                    <a:pt x="3772" y="14488"/>
                  </a:lnTo>
                  <a:lnTo>
                    <a:pt x="3836" y="14332"/>
                  </a:lnTo>
                  <a:lnTo>
                    <a:pt x="3901" y="14170"/>
                  </a:lnTo>
                  <a:lnTo>
                    <a:pt x="3965" y="14003"/>
                  </a:lnTo>
                  <a:lnTo>
                    <a:pt x="4029" y="13832"/>
                  </a:lnTo>
                  <a:lnTo>
                    <a:pt x="4093" y="13657"/>
                  </a:lnTo>
                  <a:lnTo>
                    <a:pt x="4156" y="13480"/>
                  </a:lnTo>
                  <a:lnTo>
                    <a:pt x="4219" y="13300"/>
                  </a:lnTo>
                  <a:lnTo>
                    <a:pt x="4281" y="13118"/>
                  </a:lnTo>
                  <a:lnTo>
                    <a:pt x="4342" y="12936"/>
                  </a:lnTo>
                  <a:lnTo>
                    <a:pt x="4402" y="12752"/>
                  </a:lnTo>
                  <a:lnTo>
                    <a:pt x="4461" y="12570"/>
                  </a:lnTo>
                  <a:lnTo>
                    <a:pt x="4518" y="12387"/>
                  </a:lnTo>
                  <a:lnTo>
                    <a:pt x="4574" y="12208"/>
                  </a:lnTo>
                  <a:lnTo>
                    <a:pt x="4627" y="12029"/>
                  </a:lnTo>
                  <a:lnTo>
                    <a:pt x="4680" y="11854"/>
                  </a:lnTo>
                  <a:lnTo>
                    <a:pt x="4730" y="11683"/>
                  </a:lnTo>
                  <a:lnTo>
                    <a:pt x="4778" y="11515"/>
                  </a:lnTo>
                  <a:lnTo>
                    <a:pt x="4824" y="11353"/>
                  </a:lnTo>
                  <a:lnTo>
                    <a:pt x="4868" y="11196"/>
                  </a:lnTo>
                  <a:lnTo>
                    <a:pt x="4948" y="10893"/>
                  </a:lnTo>
                  <a:lnTo>
                    <a:pt x="5028" y="10590"/>
                  </a:lnTo>
                  <a:lnTo>
                    <a:pt x="5104" y="10287"/>
                  </a:lnTo>
                  <a:lnTo>
                    <a:pt x="5177" y="9984"/>
                  </a:lnTo>
                  <a:lnTo>
                    <a:pt x="5250" y="9682"/>
                  </a:lnTo>
                  <a:lnTo>
                    <a:pt x="5319" y="9382"/>
                  </a:lnTo>
                  <a:lnTo>
                    <a:pt x="5387" y="9085"/>
                  </a:lnTo>
                  <a:lnTo>
                    <a:pt x="5452" y="8792"/>
                  </a:lnTo>
                  <a:lnTo>
                    <a:pt x="5514" y="8501"/>
                  </a:lnTo>
                  <a:lnTo>
                    <a:pt x="5574" y="8216"/>
                  </a:lnTo>
                  <a:lnTo>
                    <a:pt x="5633" y="7936"/>
                  </a:lnTo>
                  <a:lnTo>
                    <a:pt x="5689" y="7662"/>
                  </a:lnTo>
                  <a:lnTo>
                    <a:pt x="5795" y="7136"/>
                  </a:lnTo>
                  <a:lnTo>
                    <a:pt x="5892" y="6641"/>
                  </a:lnTo>
                  <a:lnTo>
                    <a:pt x="5982" y="6183"/>
                  </a:lnTo>
                  <a:lnTo>
                    <a:pt x="6063" y="5770"/>
                  </a:lnTo>
                  <a:lnTo>
                    <a:pt x="6100" y="5580"/>
                  </a:lnTo>
                  <a:lnTo>
                    <a:pt x="6135" y="5404"/>
                  </a:lnTo>
                  <a:lnTo>
                    <a:pt x="6170" y="5242"/>
                  </a:lnTo>
                  <a:lnTo>
                    <a:pt x="6201" y="5093"/>
                  </a:lnTo>
                  <a:lnTo>
                    <a:pt x="6231" y="4959"/>
                  </a:lnTo>
                  <a:lnTo>
                    <a:pt x="6258" y="4841"/>
                  </a:lnTo>
                  <a:lnTo>
                    <a:pt x="6284" y="4740"/>
                  </a:lnTo>
                  <a:lnTo>
                    <a:pt x="6308" y="4655"/>
                  </a:lnTo>
                  <a:lnTo>
                    <a:pt x="6332" y="4588"/>
                  </a:lnTo>
                  <a:lnTo>
                    <a:pt x="6352" y="4539"/>
                  </a:lnTo>
                  <a:lnTo>
                    <a:pt x="6371" y="4510"/>
                  </a:lnTo>
                  <a:lnTo>
                    <a:pt x="6388" y="4500"/>
                  </a:lnTo>
                  <a:lnTo>
                    <a:pt x="6404" y="4510"/>
                  </a:lnTo>
                  <a:lnTo>
                    <a:pt x="6422" y="4539"/>
                  </a:lnTo>
                  <a:lnTo>
                    <a:pt x="6440" y="4588"/>
                  </a:lnTo>
                  <a:lnTo>
                    <a:pt x="6460" y="4655"/>
                  </a:lnTo>
                  <a:lnTo>
                    <a:pt x="6480" y="4740"/>
                  </a:lnTo>
                  <a:lnTo>
                    <a:pt x="6500" y="4840"/>
                  </a:lnTo>
                  <a:lnTo>
                    <a:pt x="6522" y="4957"/>
                  </a:lnTo>
                  <a:lnTo>
                    <a:pt x="6543" y="5090"/>
                  </a:lnTo>
                  <a:lnTo>
                    <a:pt x="6564" y="5238"/>
                  </a:lnTo>
                  <a:lnTo>
                    <a:pt x="6585" y="5399"/>
                  </a:lnTo>
                  <a:lnTo>
                    <a:pt x="6606" y="5573"/>
                  </a:lnTo>
                  <a:lnTo>
                    <a:pt x="6627" y="5761"/>
                  </a:lnTo>
                  <a:lnTo>
                    <a:pt x="6647" y="5959"/>
                  </a:lnTo>
                  <a:lnTo>
                    <a:pt x="6667" y="6169"/>
                  </a:lnTo>
                  <a:lnTo>
                    <a:pt x="6686" y="6390"/>
                  </a:lnTo>
                  <a:lnTo>
                    <a:pt x="6704" y="6621"/>
                  </a:lnTo>
                  <a:lnTo>
                    <a:pt x="6722" y="6859"/>
                  </a:lnTo>
                  <a:lnTo>
                    <a:pt x="6738" y="7107"/>
                  </a:lnTo>
                  <a:lnTo>
                    <a:pt x="6753" y="7362"/>
                  </a:lnTo>
                  <a:lnTo>
                    <a:pt x="6767" y="7625"/>
                  </a:lnTo>
                  <a:lnTo>
                    <a:pt x="6779" y="7893"/>
                  </a:lnTo>
                  <a:lnTo>
                    <a:pt x="6789" y="8167"/>
                  </a:lnTo>
                  <a:lnTo>
                    <a:pt x="6798" y="8445"/>
                  </a:lnTo>
                  <a:lnTo>
                    <a:pt x="6805" y="8727"/>
                  </a:lnTo>
                  <a:lnTo>
                    <a:pt x="6810" y="9014"/>
                  </a:lnTo>
                  <a:lnTo>
                    <a:pt x="6812" y="9302"/>
                  </a:lnTo>
                  <a:lnTo>
                    <a:pt x="6813" y="9593"/>
                  </a:lnTo>
                  <a:lnTo>
                    <a:pt x="6811" y="9884"/>
                  </a:lnTo>
                  <a:lnTo>
                    <a:pt x="6806" y="10177"/>
                  </a:lnTo>
                  <a:lnTo>
                    <a:pt x="6799" y="10469"/>
                  </a:lnTo>
                  <a:lnTo>
                    <a:pt x="6789" y="10760"/>
                  </a:lnTo>
                  <a:lnTo>
                    <a:pt x="6776" y="11050"/>
                  </a:lnTo>
                  <a:lnTo>
                    <a:pt x="6760" y="11301"/>
                  </a:lnTo>
                  <a:lnTo>
                    <a:pt x="6740" y="11549"/>
                  </a:lnTo>
                  <a:lnTo>
                    <a:pt x="6716" y="11793"/>
                  </a:lnTo>
                  <a:lnTo>
                    <a:pt x="6687" y="12035"/>
                  </a:lnTo>
                  <a:lnTo>
                    <a:pt x="6654" y="12271"/>
                  </a:lnTo>
                  <a:lnTo>
                    <a:pt x="6619" y="12505"/>
                  </a:lnTo>
                  <a:lnTo>
                    <a:pt x="6580" y="12734"/>
                  </a:lnTo>
                  <a:lnTo>
                    <a:pt x="6539" y="12959"/>
                  </a:lnTo>
                  <a:lnTo>
                    <a:pt x="6495" y="13179"/>
                  </a:lnTo>
                  <a:lnTo>
                    <a:pt x="6450" y="13393"/>
                  </a:lnTo>
                  <a:lnTo>
                    <a:pt x="6403" y="13601"/>
                  </a:lnTo>
                  <a:lnTo>
                    <a:pt x="6355" y="13804"/>
                  </a:lnTo>
                  <a:lnTo>
                    <a:pt x="6306" y="14000"/>
                  </a:lnTo>
                  <a:lnTo>
                    <a:pt x="6257" y="14190"/>
                  </a:lnTo>
                  <a:lnTo>
                    <a:pt x="6208" y="14372"/>
                  </a:lnTo>
                  <a:lnTo>
                    <a:pt x="6159" y="14548"/>
                  </a:lnTo>
                  <a:lnTo>
                    <a:pt x="6111" y="14716"/>
                  </a:lnTo>
                  <a:lnTo>
                    <a:pt x="6064" y="14876"/>
                  </a:lnTo>
                  <a:lnTo>
                    <a:pt x="6019" y="15027"/>
                  </a:lnTo>
                  <a:lnTo>
                    <a:pt x="5975" y="15170"/>
                  </a:lnTo>
                  <a:lnTo>
                    <a:pt x="5894" y="15430"/>
                  </a:lnTo>
                  <a:lnTo>
                    <a:pt x="5826" y="15651"/>
                  </a:lnTo>
                  <a:lnTo>
                    <a:pt x="5797" y="15747"/>
                  </a:lnTo>
                  <a:lnTo>
                    <a:pt x="5772" y="15832"/>
                  </a:lnTo>
                  <a:lnTo>
                    <a:pt x="5751" y="15906"/>
                  </a:lnTo>
                  <a:lnTo>
                    <a:pt x="5735" y="15969"/>
                  </a:lnTo>
                  <a:lnTo>
                    <a:pt x="5725" y="16021"/>
                  </a:lnTo>
                  <a:lnTo>
                    <a:pt x="5720" y="16060"/>
                  </a:lnTo>
                  <a:lnTo>
                    <a:pt x="5721" y="16089"/>
                  </a:lnTo>
                  <a:lnTo>
                    <a:pt x="5728" y="16104"/>
                  </a:lnTo>
                  <a:lnTo>
                    <a:pt x="5759" y="16119"/>
                  </a:lnTo>
                  <a:lnTo>
                    <a:pt x="5807" y="16127"/>
                  </a:lnTo>
                  <a:lnTo>
                    <a:pt x="5869" y="16127"/>
                  </a:lnTo>
                  <a:lnTo>
                    <a:pt x="5945" y="16119"/>
                  </a:lnTo>
                  <a:lnTo>
                    <a:pt x="6035" y="16104"/>
                  </a:lnTo>
                  <a:lnTo>
                    <a:pt x="6136" y="16082"/>
                  </a:lnTo>
                  <a:lnTo>
                    <a:pt x="6249" y="16050"/>
                  </a:lnTo>
                  <a:lnTo>
                    <a:pt x="6373" y="16013"/>
                  </a:lnTo>
                  <a:lnTo>
                    <a:pt x="6504" y="15968"/>
                  </a:lnTo>
                  <a:lnTo>
                    <a:pt x="6644" y="15914"/>
                  </a:lnTo>
                  <a:lnTo>
                    <a:pt x="6792" y="15854"/>
                  </a:lnTo>
                  <a:lnTo>
                    <a:pt x="6946" y="15786"/>
                  </a:lnTo>
                  <a:lnTo>
                    <a:pt x="7105" y="15712"/>
                  </a:lnTo>
                  <a:lnTo>
                    <a:pt x="7267" y="15629"/>
                  </a:lnTo>
                  <a:lnTo>
                    <a:pt x="7433" y="15539"/>
                  </a:lnTo>
                  <a:lnTo>
                    <a:pt x="7602" y="15443"/>
                  </a:lnTo>
                  <a:lnTo>
                    <a:pt x="7772" y="15338"/>
                  </a:lnTo>
                  <a:lnTo>
                    <a:pt x="7942" y="15227"/>
                  </a:lnTo>
                  <a:lnTo>
                    <a:pt x="8111" y="15108"/>
                  </a:lnTo>
                  <a:lnTo>
                    <a:pt x="8279" y="14982"/>
                  </a:lnTo>
                  <a:lnTo>
                    <a:pt x="8444" y="14850"/>
                  </a:lnTo>
                  <a:lnTo>
                    <a:pt x="8605" y="14710"/>
                  </a:lnTo>
                  <a:lnTo>
                    <a:pt x="8761" y="14563"/>
                  </a:lnTo>
                  <a:lnTo>
                    <a:pt x="8912" y="14408"/>
                  </a:lnTo>
                  <a:lnTo>
                    <a:pt x="9056" y="14248"/>
                  </a:lnTo>
                  <a:lnTo>
                    <a:pt x="9193" y="14080"/>
                  </a:lnTo>
                  <a:lnTo>
                    <a:pt x="9320" y="13905"/>
                  </a:lnTo>
                  <a:lnTo>
                    <a:pt x="9438" y="13724"/>
                  </a:lnTo>
                  <a:lnTo>
                    <a:pt x="9546" y="13535"/>
                  </a:lnTo>
                  <a:lnTo>
                    <a:pt x="9641" y="13340"/>
                  </a:lnTo>
                  <a:lnTo>
                    <a:pt x="9724" y="13138"/>
                  </a:lnTo>
                  <a:lnTo>
                    <a:pt x="9794" y="12930"/>
                  </a:lnTo>
                  <a:lnTo>
                    <a:pt x="9808" y="12898"/>
                  </a:lnTo>
                  <a:lnTo>
                    <a:pt x="9844" y="12805"/>
                  </a:lnTo>
                  <a:lnTo>
                    <a:pt x="9868" y="12735"/>
                  </a:lnTo>
                  <a:lnTo>
                    <a:pt x="9896" y="12651"/>
                  </a:lnTo>
                  <a:lnTo>
                    <a:pt x="9928" y="12552"/>
                  </a:lnTo>
                  <a:lnTo>
                    <a:pt x="9960" y="12438"/>
                  </a:lnTo>
                  <a:lnTo>
                    <a:pt x="9993" y="12309"/>
                  </a:lnTo>
                  <a:lnTo>
                    <a:pt x="10026" y="12166"/>
                  </a:lnTo>
                  <a:lnTo>
                    <a:pt x="10059" y="12008"/>
                  </a:lnTo>
                  <a:lnTo>
                    <a:pt x="10090" y="11836"/>
                  </a:lnTo>
                  <a:lnTo>
                    <a:pt x="10120" y="11650"/>
                  </a:lnTo>
                  <a:lnTo>
                    <a:pt x="10146" y="11451"/>
                  </a:lnTo>
                  <a:lnTo>
                    <a:pt x="10169" y="11237"/>
                  </a:lnTo>
                  <a:lnTo>
                    <a:pt x="10186" y="11009"/>
                  </a:lnTo>
                  <a:lnTo>
                    <a:pt x="10199" y="10768"/>
                  </a:lnTo>
                  <a:lnTo>
                    <a:pt x="10205" y="10514"/>
                  </a:lnTo>
                  <a:lnTo>
                    <a:pt x="10205" y="10247"/>
                  </a:lnTo>
                  <a:lnTo>
                    <a:pt x="10197" y="9967"/>
                  </a:lnTo>
                  <a:lnTo>
                    <a:pt x="10180" y="9673"/>
                  </a:lnTo>
                  <a:lnTo>
                    <a:pt x="10154" y="9366"/>
                  </a:lnTo>
                  <a:lnTo>
                    <a:pt x="10118" y="9048"/>
                  </a:lnTo>
                  <a:lnTo>
                    <a:pt x="10070" y="8716"/>
                  </a:lnTo>
                  <a:lnTo>
                    <a:pt x="10012" y="8372"/>
                  </a:lnTo>
                  <a:lnTo>
                    <a:pt x="9941" y="8016"/>
                  </a:lnTo>
                  <a:lnTo>
                    <a:pt x="9856" y="7648"/>
                  </a:lnTo>
                  <a:lnTo>
                    <a:pt x="9758" y="7267"/>
                  </a:lnTo>
                  <a:lnTo>
                    <a:pt x="9645" y="6875"/>
                  </a:lnTo>
                  <a:lnTo>
                    <a:pt x="9516" y="6470"/>
                  </a:lnTo>
                  <a:lnTo>
                    <a:pt x="9371" y="6055"/>
                  </a:lnTo>
                  <a:lnTo>
                    <a:pt x="9209" y="562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8292357" y="3904023"/>
            <a:ext cx="711200" cy="711200"/>
            <a:chOff x="8292357" y="3904023"/>
            <a:chExt cx="711200" cy="711200"/>
          </a:xfrm>
        </p:grpSpPr>
        <p:sp>
          <p:nvSpPr>
            <p:cNvPr id="33" name="Oval 32"/>
            <p:cNvSpPr/>
            <p:nvPr userDrawn="1"/>
          </p:nvSpPr>
          <p:spPr>
            <a:xfrm>
              <a:off x="8292357" y="3904023"/>
              <a:ext cx="711200" cy="711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4" name="Freeform 581"/>
            <p:cNvSpPr>
              <a:spLocks/>
            </p:cNvSpPr>
            <p:nvPr/>
          </p:nvSpPr>
          <p:spPr bwMode="auto">
            <a:xfrm>
              <a:off x="8443963" y="4128019"/>
              <a:ext cx="407988" cy="255588"/>
            </a:xfrm>
            <a:custGeom>
              <a:avLst/>
              <a:gdLst>
                <a:gd name="T0" fmla="*/ 4009 w 16189"/>
                <a:gd name="T1" fmla="*/ 6758 h 10140"/>
                <a:gd name="T2" fmla="*/ 4161 w 16189"/>
                <a:gd name="T3" fmla="*/ 6050 h 10140"/>
                <a:gd name="T4" fmla="*/ 4470 w 16189"/>
                <a:gd name="T5" fmla="*/ 4965 h 10140"/>
                <a:gd name="T6" fmla="*/ 4968 w 16189"/>
                <a:gd name="T7" fmla="*/ 3679 h 10140"/>
                <a:gd name="T8" fmla="*/ 5687 w 16189"/>
                <a:gd name="T9" fmla="*/ 2365 h 10140"/>
                <a:gd name="T10" fmla="*/ 6663 w 16189"/>
                <a:gd name="T11" fmla="*/ 1198 h 10140"/>
                <a:gd name="T12" fmla="*/ 7924 w 16189"/>
                <a:gd name="T13" fmla="*/ 350 h 10140"/>
                <a:gd name="T14" fmla="*/ 9506 w 16189"/>
                <a:gd name="T15" fmla="*/ 0 h 10140"/>
                <a:gd name="T16" fmla="*/ 11178 w 16189"/>
                <a:gd name="T17" fmla="*/ 237 h 10140"/>
                <a:gd name="T18" fmla="*/ 12254 w 16189"/>
                <a:gd name="T19" fmla="*/ 873 h 10140"/>
                <a:gd name="T20" fmla="*/ 12810 w 16189"/>
                <a:gd name="T21" fmla="*/ 1776 h 10140"/>
                <a:gd name="T22" fmla="*/ 12973 w 16189"/>
                <a:gd name="T23" fmla="*/ 2819 h 10140"/>
                <a:gd name="T24" fmla="*/ 12868 w 16189"/>
                <a:gd name="T25" fmla="*/ 3877 h 10140"/>
                <a:gd name="T26" fmla="*/ 12619 w 16189"/>
                <a:gd name="T27" fmla="*/ 4825 h 10140"/>
                <a:gd name="T28" fmla="*/ 12354 w 16189"/>
                <a:gd name="T29" fmla="*/ 5536 h 10140"/>
                <a:gd name="T30" fmla="*/ 12196 w 16189"/>
                <a:gd name="T31" fmla="*/ 5886 h 10140"/>
                <a:gd name="T32" fmla="*/ 12237 w 16189"/>
                <a:gd name="T33" fmla="*/ 5809 h 10140"/>
                <a:gd name="T34" fmla="*/ 12360 w 16189"/>
                <a:gd name="T35" fmla="*/ 5634 h 10140"/>
                <a:gd name="T36" fmla="*/ 12568 w 16189"/>
                <a:gd name="T37" fmla="*/ 5418 h 10140"/>
                <a:gd name="T38" fmla="*/ 12874 w 16189"/>
                <a:gd name="T39" fmla="*/ 5203 h 10140"/>
                <a:gd name="T40" fmla="*/ 13290 w 16189"/>
                <a:gd name="T41" fmla="*/ 5031 h 10140"/>
                <a:gd name="T42" fmla="*/ 13827 w 16189"/>
                <a:gd name="T43" fmla="*/ 4945 h 10140"/>
                <a:gd name="T44" fmla="*/ 14499 w 16189"/>
                <a:gd name="T45" fmla="*/ 4988 h 10140"/>
                <a:gd name="T46" fmla="*/ 15208 w 16189"/>
                <a:gd name="T47" fmla="*/ 5170 h 10140"/>
                <a:gd name="T48" fmla="*/ 15611 w 16189"/>
                <a:gd name="T49" fmla="*/ 5442 h 10140"/>
                <a:gd name="T50" fmla="*/ 15930 w 16189"/>
                <a:gd name="T51" fmla="*/ 5865 h 10140"/>
                <a:gd name="T52" fmla="*/ 16132 w 16189"/>
                <a:gd name="T53" fmla="*/ 6400 h 10140"/>
                <a:gd name="T54" fmla="*/ 16188 w 16189"/>
                <a:gd name="T55" fmla="*/ 7006 h 10140"/>
                <a:gd name="T56" fmla="*/ 16067 w 16189"/>
                <a:gd name="T57" fmla="*/ 7645 h 10140"/>
                <a:gd name="T58" fmla="*/ 15738 w 16189"/>
                <a:gd name="T59" fmla="*/ 8278 h 10140"/>
                <a:gd name="T60" fmla="*/ 15170 w 16189"/>
                <a:gd name="T61" fmla="*/ 8863 h 10140"/>
                <a:gd name="T62" fmla="*/ 14325 w 16189"/>
                <a:gd name="T63" fmla="*/ 9363 h 10140"/>
                <a:gd name="T64" fmla="*/ 13031 w 16189"/>
                <a:gd name="T65" fmla="*/ 9738 h 10140"/>
                <a:gd name="T66" fmla="*/ 11342 w 16189"/>
                <a:gd name="T67" fmla="*/ 9989 h 10140"/>
                <a:gd name="T68" fmla="*/ 9410 w 16189"/>
                <a:gd name="T69" fmla="*/ 10119 h 10140"/>
                <a:gd name="T70" fmla="*/ 7387 w 16189"/>
                <a:gd name="T71" fmla="*/ 10133 h 10140"/>
                <a:gd name="T72" fmla="*/ 5426 w 16189"/>
                <a:gd name="T73" fmla="*/ 10038 h 10140"/>
                <a:gd name="T74" fmla="*/ 3676 w 16189"/>
                <a:gd name="T75" fmla="*/ 9837 h 10140"/>
                <a:gd name="T76" fmla="*/ 2291 w 16189"/>
                <a:gd name="T77" fmla="*/ 9537 h 10140"/>
                <a:gd name="T78" fmla="*/ 1443 w 16189"/>
                <a:gd name="T79" fmla="*/ 9164 h 10140"/>
                <a:gd name="T80" fmla="*/ 952 w 16189"/>
                <a:gd name="T81" fmla="*/ 8782 h 10140"/>
                <a:gd name="T82" fmla="*/ 564 w 16189"/>
                <a:gd name="T83" fmla="*/ 8344 h 10140"/>
                <a:gd name="T84" fmla="*/ 276 w 16189"/>
                <a:gd name="T85" fmla="*/ 7871 h 10140"/>
                <a:gd name="T86" fmla="*/ 90 w 16189"/>
                <a:gd name="T87" fmla="*/ 7380 h 10140"/>
                <a:gd name="T88" fmla="*/ 5 w 16189"/>
                <a:gd name="T89" fmla="*/ 6893 h 10140"/>
                <a:gd name="T90" fmla="*/ 20 w 16189"/>
                <a:gd name="T91" fmla="*/ 6428 h 10140"/>
                <a:gd name="T92" fmla="*/ 135 w 16189"/>
                <a:gd name="T93" fmla="*/ 6004 h 10140"/>
                <a:gd name="T94" fmla="*/ 347 w 16189"/>
                <a:gd name="T95" fmla="*/ 5638 h 10140"/>
                <a:gd name="T96" fmla="*/ 615 w 16189"/>
                <a:gd name="T97" fmla="*/ 5314 h 10140"/>
                <a:gd name="T98" fmla="*/ 923 w 16189"/>
                <a:gd name="T99" fmla="*/ 5029 h 10140"/>
                <a:gd name="T100" fmla="*/ 1270 w 16189"/>
                <a:gd name="T101" fmla="*/ 4795 h 10140"/>
                <a:gd name="T102" fmla="*/ 1657 w 16189"/>
                <a:gd name="T103" fmla="*/ 4619 h 10140"/>
                <a:gd name="T104" fmla="*/ 2083 w 16189"/>
                <a:gd name="T105" fmla="*/ 4511 h 10140"/>
                <a:gd name="T106" fmla="*/ 2546 w 16189"/>
                <a:gd name="T107" fmla="*/ 4481 h 10140"/>
                <a:gd name="T108" fmla="*/ 3049 w 16189"/>
                <a:gd name="T109" fmla="*/ 4538 h 10140"/>
                <a:gd name="T110" fmla="*/ 3506 w 16189"/>
                <a:gd name="T111" fmla="*/ 4666 h 10140"/>
                <a:gd name="T112" fmla="*/ 3691 w 16189"/>
                <a:gd name="T113" fmla="*/ 4859 h 10140"/>
                <a:gd name="T114" fmla="*/ 3821 w 16189"/>
                <a:gd name="T115" fmla="*/ 5171 h 10140"/>
                <a:gd name="T116" fmla="*/ 3906 w 16189"/>
                <a:gd name="T117" fmla="*/ 5556 h 10140"/>
                <a:gd name="T118" fmla="*/ 3955 w 16189"/>
                <a:gd name="T119" fmla="*/ 5967 h 10140"/>
                <a:gd name="T120" fmla="*/ 3978 w 16189"/>
                <a:gd name="T121" fmla="*/ 6356 h 10140"/>
                <a:gd name="T122" fmla="*/ 3983 w 16189"/>
                <a:gd name="T123" fmla="*/ 6743 h 10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89" h="10140">
                  <a:moveTo>
                    <a:pt x="3979" y="6938"/>
                  </a:moveTo>
                  <a:lnTo>
                    <a:pt x="3982" y="6917"/>
                  </a:lnTo>
                  <a:lnTo>
                    <a:pt x="3992" y="6856"/>
                  </a:lnTo>
                  <a:lnTo>
                    <a:pt x="4009" y="6758"/>
                  </a:lnTo>
                  <a:lnTo>
                    <a:pt x="4035" y="6626"/>
                  </a:lnTo>
                  <a:lnTo>
                    <a:pt x="4068" y="6462"/>
                  </a:lnTo>
                  <a:lnTo>
                    <a:pt x="4109" y="6269"/>
                  </a:lnTo>
                  <a:lnTo>
                    <a:pt x="4161" y="6050"/>
                  </a:lnTo>
                  <a:lnTo>
                    <a:pt x="4222" y="5807"/>
                  </a:lnTo>
                  <a:lnTo>
                    <a:pt x="4294" y="5543"/>
                  </a:lnTo>
                  <a:lnTo>
                    <a:pt x="4376" y="5262"/>
                  </a:lnTo>
                  <a:lnTo>
                    <a:pt x="4470" y="4965"/>
                  </a:lnTo>
                  <a:lnTo>
                    <a:pt x="4575" y="4656"/>
                  </a:lnTo>
                  <a:lnTo>
                    <a:pt x="4692" y="4337"/>
                  </a:lnTo>
                  <a:lnTo>
                    <a:pt x="4824" y="4009"/>
                  </a:lnTo>
                  <a:lnTo>
                    <a:pt x="4968" y="3679"/>
                  </a:lnTo>
                  <a:lnTo>
                    <a:pt x="5125" y="3346"/>
                  </a:lnTo>
                  <a:lnTo>
                    <a:pt x="5298" y="3014"/>
                  </a:lnTo>
                  <a:lnTo>
                    <a:pt x="5485" y="2686"/>
                  </a:lnTo>
                  <a:lnTo>
                    <a:pt x="5687" y="2365"/>
                  </a:lnTo>
                  <a:lnTo>
                    <a:pt x="5906" y="2052"/>
                  </a:lnTo>
                  <a:lnTo>
                    <a:pt x="6141" y="1751"/>
                  </a:lnTo>
                  <a:lnTo>
                    <a:pt x="6393" y="1466"/>
                  </a:lnTo>
                  <a:lnTo>
                    <a:pt x="6663" y="1198"/>
                  </a:lnTo>
                  <a:lnTo>
                    <a:pt x="6950" y="949"/>
                  </a:lnTo>
                  <a:lnTo>
                    <a:pt x="7256" y="723"/>
                  </a:lnTo>
                  <a:lnTo>
                    <a:pt x="7580" y="522"/>
                  </a:lnTo>
                  <a:lnTo>
                    <a:pt x="7924" y="350"/>
                  </a:lnTo>
                  <a:lnTo>
                    <a:pt x="8289" y="209"/>
                  </a:lnTo>
                  <a:lnTo>
                    <a:pt x="8673" y="103"/>
                  </a:lnTo>
                  <a:lnTo>
                    <a:pt x="9079" y="32"/>
                  </a:lnTo>
                  <a:lnTo>
                    <a:pt x="9506" y="0"/>
                  </a:lnTo>
                  <a:lnTo>
                    <a:pt x="9955" y="9"/>
                  </a:lnTo>
                  <a:lnTo>
                    <a:pt x="10407" y="58"/>
                  </a:lnTo>
                  <a:lnTo>
                    <a:pt x="10814" y="134"/>
                  </a:lnTo>
                  <a:lnTo>
                    <a:pt x="11178" y="237"/>
                  </a:lnTo>
                  <a:lnTo>
                    <a:pt x="11503" y="364"/>
                  </a:lnTo>
                  <a:lnTo>
                    <a:pt x="11788" y="513"/>
                  </a:lnTo>
                  <a:lnTo>
                    <a:pt x="12038" y="684"/>
                  </a:lnTo>
                  <a:lnTo>
                    <a:pt x="12254" y="873"/>
                  </a:lnTo>
                  <a:lnTo>
                    <a:pt x="12437" y="1078"/>
                  </a:lnTo>
                  <a:lnTo>
                    <a:pt x="12589" y="1298"/>
                  </a:lnTo>
                  <a:lnTo>
                    <a:pt x="12713" y="1532"/>
                  </a:lnTo>
                  <a:lnTo>
                    <a:pt x="12810" y="1776"/>
                  </a:lnTo>
                  <a:lnTo>
                    <a:pt x="12883" y="2028"/>
                  </a:lnTo>
                  <a:lnTo>
                    <a:pt x="12933" y="2288"/>
                  </a:lnTo>
                  <a:lnTo>
                    <a:pt x="12962" y="2552"/>
                  </a:lnTo>
                  <a:lnTo>
                    <a:pt x="12973" y="2819"/>
                  </a:lnTo>
                  <a:lnTo>
                    <a:pt x="12967" y="3087"/>
                  </a:lnTo>
                  <a:lnTo>
                    <a:pt x="12946" y="3354"/>
                  </a:lnTo>
                  <a:lnTo>
                    <a:pt x="12912" y="3618"/>
                  </a:lnTo>
                  <a:lnTo>
                    <a:pt x="12868" y="3877"/>
                  </a:lnTo>
                  <a:lnTo>
                    <a:pt x="12814" y="4129"/>
                  </a:lnTo>
                  <a:lnTo>
                    <a:pt x="12753" y="4373"/>
                  </a:lnTo>
                  <a:lnTo>
                    <a:pt x="12688" y="4606"/>
                  </a:lnTo>
                  <a:lnTo>
                    <a:pt x="12619" y="4825"/>
                  </a:lnTo>
                  <a:lnTo>
                    <a:pt x="12550" y="5030"/>
                  </a:lnTo>
                  <a:lnTo>
                    <a:pt x="12481" y="5218"/>
                  </a:lnTo>
                  <a:lnTo>
                    <a:pt x="12414" y="5388"/>
                  </a:lnTo>
                  <a:lnTo>
                    <a:pt x="12354" y="5536"/>
                  </a:lnTo>
                  <a:lnTo>
                    <a:pt x="12299" y="5663"/>
                  </a:lnTo>
                  <a:lnTo>
                    <a:pt x="12254" y="5765"/>
                  </a:lnTo>
                  <a:lnTo>
                    <a:pt x="12218" y="5839"/>
                  </a:lnTo>
                  <a:lnTo>
                    <a:pt x="12196" y="5886"/>
                  </a:lnTo>
                  <a:lnTo>
                    <a:pt x="12188" y="5902"/>
                  </a:lnTo>
                  <a:lnTo>
                    <a:pt x="12195" y="5886"/>
                  </a:lnTo>
                  <a:lnTo>
                    <a:pt x="12219" y="5840"/>
                  </a:lnTo>
                  <a:lnTo>
                    <a:pt x="12237" y="5809"/>
                  </a:lnTo>
                  <a:lnTo>
                    <a:pt x="12261" y="5771"/>
                  </a:lnTo>
                  <a:lnTo>
                    <a:pt x="12289" y="5729"/>
                  </a:lnTo>
                  <a:lnTo>
                    <a:pt x="12321" y="5684"/>
                  </a:lnTo>
                  <a:lnTo>
                    <a:pt x="12360" y="5634"/>
                  </a:lnTo>
                  <a:lnTo>
                    <a:pt x="12403" y="5582"/>
                  </a:lnTo>
                  <a:lnTo>
                    <a:pt x="12452" y="5529"/>
                  </a:lnTo>
                  <a:lnTo>
                    <a:pt x="12508" y="5474"/>
                  </a:lnTo>
                  <a:lnTo>
                    <a:pt x="12568" y="5418"/>
                  </a:lnTo>
                  <a:lnTo>
                    <a:pt x="12635" y="5363"/>
                  </a:lnTo>
                  <a:lnTo>
                    <a:pt x="12708" y="5308"/>
                  </a:lnTo>
                  <a:lnTo>
                    <a:pt x="12788" y="5255"/>
                  </a:lnTo>
                  <a:lnTo>
                    <a:pt x="12874" y="5203"/>
                  </a:lnTo>
                  <a:lnTo>
                    <a:pt x="12967" y="5154"/>
                  </a:lnTo>
                  <a:lnTo>
                    <a:pt x="13067" y="5110"/>
                  </a:lnTo>
                  <a:lnTo>
                    <a:pt x="13174" y="5068"/>
                  </a:lnTo>
                  <a:lnTo>
                    <a:pt x="13290" y="5031"/>
                  </a:lnTo>
                  <a:lnTo>
                    <a:pt x="13412" y="5000"/>
                  </a:lnTo>
                  <a:lnTo>
                    <a:pt x="13543" y="4976"/>
                  </a:lnTo>
                  <a:lnTo>
                    <a:pt x="13680" y="4956"/>
                  </a:lnTo>
                  <a:lnTo>
                    <a:pt x="13827" y="4945"/>
                  </a:lnTo>
                  <a:lnTo>
                    <a:pt x="13982" y="4942"/>
                  </a:lnTo>
                  <a:lnTo>
                    <a:pt x="14146" y="4948"/>
                  </a:lnTo>
                  <a:lnTo>
                    <a:pt x="14318" y="4963"/>
                  </a:lnTo>
                  <a:lnTo>
                    <a:pt x="14499" y="4988"/>
                  </a:lnTo>
                  <a:lnTo>
                    <a:pt x="14689" y="5023"/>
                  </a:lnTo>
                  <a:lnTo>
                    <a:pt x="14889" y="5070"/>
                  </a:lnTo>
                  <a:lnTo>
                    <a:pt x="15097" y="5130"/>
                  </a:lnTo>
                  <a:lnTo>
                    <a:pt x="15208" y="5170"/>
                  </a:lnTo>
                  <a:lnTo>
                    <a:pt x="15316" y="5221"/>
                  </a:lnTo>
                  <a:lnTo>
                    <a:pt x="15419" y="5284"/>
                  </a:lnTo>
                  <a:lnTo>
                    <a:pt x="15517" y="5359"/>
                  </a:lnTo>
                  <a:lnTo>
                    <a:pt x="15611" y="5442"/>
                  </a:lnTo>
                  <a:lnTo>
                    <a:pt x="15700" y="5535"/>
                  </a:lnTo>
                  <a:lnTo>
                    <a:pt x="15783" y="5637"/>
                  </a:lnTo>
                  <a:lnTo>
                    <a:pt x="15860" y="5748"/>
                  </a:lnTo>
                  <a:lnTo>
                    <a:pt x="15930" y="5865"/>
                  </a:lnTo>
                  <a:lnTo>
                    <a:pt x="15993" y="5990"/>
                  </a:lnTo>
                  <a:lnTo>
                    <a:pt x="16047" y="6121"/>
                  </a:lnTo>
                  <a:lnTo>
                    <a:pt x="16094" y="6258"/>
                  </a:lnTo>
                  <a:lnTo>
                    <a:pt x="16132" y="6400"/>
                  </a:lnTo>
                  <a:lnTo>
                    <a:pt x="16161" y="6546"/>
                  </a:lnTo>
                  <a:lnTo>
                    <a:pt x="16180" y="6696"/>
                  </a:lnTo>
                  <a:lnTo>
                    <a:pt x="16189" y="6850"/>
                  </a:lnTo>
                  <a:lnTo>
                    <a:pt x="16188" y="7006"/>
                  </a:lnTo>
                  <a:lnTo>
                    <a:pt x="16175" y="7165"/>
                  </a:lnTo>
                  <a:lnTo>
                    <a:pt x="16152" y="7324"/>
                  </a:lnTo>
                  <a:lnTo>
                    <a:pt x="16115" y="7485"/>
                  </a:lnTo>
                  <a:lnTo>
                    <a:pt x="16067" y="7645"/>
                  </a:lnTo>
                  <a:lnTo>
                    <a:pt x="16005" y="7806"/>
                  </a:lnTo>
                  <a:lnTo>
                    <a:pt x="15930" y="7965"/>
                  </a:lnTo>
                  <a:lnTo>
                    <a:pt x="15841" y="8123"/>
                  </a:lnTo>
                  <a:lnTo>
                    <a:pt x="15738" y="8278"/>
                  </a:lnTo>
                  <a:lnTo>
                    <a:pt x="15619" y="8429"/>
                  </a:lnTo>
                  <a:lnTo>
                    <a:pt x="15486" y="8579"/>
                  </a:lnTo>
                  <a:lnTo>
                    <a:pt x="15336" y="8723"/>
                  </a:lnTo>
                  <a:lnTo>
                    <a:pt x="15170" y="8863"/>
                  </a:lnTo>
                  <a:lnTo>
                    <a:pt x="14988" y="8998"/>
                  </a:lnTo>
                  <a:lnTo>
                    <a:pt x="14787" y="9126"/>
                  </a:lnTo>
                  <a:lnTo>
                    <a:pt x="14570" y="9249"/>
                  </a:lnTo>
                  <a:lnTo>
                    <a:pt x="14325" y="9363"/>
                  </a:lnTo>
                  <a:lnTo>
                    <a:pt x="14047" y="9469"/>
                  </a:lnTo>
                  <a:lnTo>
                    <a:pt x="13737" y="9566"/>
                  </a:lnTo>
                  <a:lnTo>
                    <a:pt x="13397" y="9656"/>
                  </a:lnTo>
                  <a:lnTo>
                    <a:pt x="13031" y="9738"/>
                  </a:lnTo>
                  <a:lnTo>
                    <a:pt x="12639" y="9812"/>
                  </a:lnTo>
                  <a:lnTo>
                    <a:pt x="12225" y="9879"/>
                  </a:lnTo>
                  <a:lnTo>
                    <a:pt x="11792" y="9937"/>
                  </a:lnTo>
                  <a:lnTo>
                    <a:pt x="11342" y="9989"/>
                  </a:lnTo>
                  <a:lnTo>
                    <a:pt x="10875" y="10032"/>
                  </a:lnTo>
                  <a:lnTo>
                    <a:pt x="10397" y="10068"/>
                  </a:lnTo>
                  <a:lnTo>
                    <a:pt x="9907" y="10097"/>
                  </a:lnTo>
                  <a:lnTo>
                    <a:pt x="9410" y="10119"/>
                  </a:lnTo>
                  <a:lnTo>
                    <a:pt x="8907" y="10133"/>
                  </a:lnTo>
                  <a:lnTo>
                    <a:pt x="8400" y="10140"/>
                  </a:lnTo>
                  <a:lnTo>
                    <a:pt x="7893" y="10140"/>
                  </a:lnTo>
                  <a:lnTo>
                    <a:pt x="7387" y="10133"/>
                  </a:lnTo>
                  <a:lnTo>
                    <a:pt x="6885" y="10120"/>
                  </a:lnTo>
                  <a:lnTo>
                    <a:pt x="6389" y="10099"/>
                  </a:lnTo>
                  <a:lnTo>
                    <a:pt x="5903" y="10072"/>
                  </a:lnTo>
                  <a:lnTo>
                    <a:pt x="5426" y="10038"/>
                  </a:lnTo>
                  <a:lnTo>
                    <a:pt x="4963" y="9998"/>
                  </a:lnTo>
                  <a:lnTo>
                    <a:pt x="4515" y="9951"/>
                  </a:lnTo>
                  <a:lnTo>
                    <a:pt x="4086" y="9897"/>
                  </a:lnTo>
                  <a:lnTo>
                    <a:pt x="3676" y="9837"/>
                  </a:lnTo>
                  <a:lnTo>
                    <a:pt x="3290" y="9771"/>
                  </a:lnTo>
                  <a:lnTo>
                    <a:pt x="2929" y="9699"/>
                  </a:lnTo>
                  <a:lnTo>
                    <a:pt x="2595" y="9621"/>
                  </a:lnTo>
                  <a:lnTo>
                    <a:pt x="2291" y="9537"/>
                  </a:lnTo>
                  <a:lnTo>
                    <a:pt x="2020" y="9447"/>
                  </a:lnTo>
                  <a:lnTo>
                    <a:pt x="1782" y="9351"/>
                  </a:lnTo>
                  <a:lnTo>
                    <a:pt x="1582" y="9249"/>
                  </a:lnTo>
                  <a:lnTo>
                    <a:pt x="1443" y="9164"/>
                  </a:lnTo>
                  <a:lnTo>
                    <a:pt x="1310" y="9074"/>
                  </a:lnTo>
                  <a:lnTo>
                    <a:pt x="1185" y="8981"/>
                  </a:lnTo>
                  <a:lnTo>
                    <a:pt x="1066" y="8883"/>
                  </a:lnTo>
                  <a:lnTo>
                    <a:pt x="952" y="8782"/>
                  </a:lnTo>
                  <a:lnTo>
                    <a:pt x="845" y="8676"/>
                  </a:lnTo>
                  <a:lnTo>
                    <a:pt x="745" y="8569"/>
                  </a:lnTo>
                  <a:lnTo>
                    <a:pt x="651" y="8458"/>
                  </a:lnTo>
                  <a:lnTo>
                    <a:pt x="564" y="8344"/>
                  </a:lnTo>
                  <a:lnTo>
                    <a:pt x="482" y="8228"/>
                  </a:lnTo>
                  <a:lnTo>
                    <a:pt x="407" y="8110"/>
                  </a:lnTo>
                  <a:lnTo>
                    <a:pt x="338" y="7991"/>
                  </a:lnTo>
                  <a:lnTo>
                    <a:pt x="276" y="7871"/>
                  </a:lnTo>
                  <a:lnTo>
                    <a:pt x="221" y="7749"/>
                  </a:lnTo>
                  <a:lnTo>
                    <a:pt x="171" y="7626"/>
                  </a:lnTo>
                  <a:lnTo>
                    <a:pt x="128" y="7503"/>
                  </a:lnTo>
                  <a:lnTo>
                    <a:pt x="90" y="7380"/>
                  </a:lnTo>
                  <a:lnTo>
                    <a:pt x="60" y="7257"/>
                  </a:lnTo>
                  <a:lnTo>
                    <a:pt x="35" y="7135"/>
                  </a:lnTo>
                  <a:lnTo>
                    <a:pt x="17" y="7013"/>
                  </a:lnTo>
                  <a:lnTo>
                    <a:pt x="5" y="6893"/>
                  </a:lnTo>
                  <a:lnTo>
                    <a:pt x="0" y="6774"/>
                  </a:lnTo>
                  <a:lnTo>
                    <a:pt x="0" y="6657"/>
                  </a:lnTo>
                  <a:lnTo>
                    <a:pt x="7" y="6541"/>
                  </a:lnTo>
                  <a:lnTo>
                    <a:pt x="20" y="6428"/>
                  </a:lnTo>
                  <a:lnTo>
                    <a:pt x="39" y="6317"/>
                  </a:lnTo>
                  <a:lnTo>
                    <a:pt x="65" y="6210"/>
                  </a:lnTo>
                  <a:lnTo>
                    <a:pt x="97" y="6104"/>
                  </a:lnTo>
                  <a:lnTo>
                    <a:pt x="135" y="6004"/>
                  </a:lnTo>
                  <a:lnTo>
                    <a:pt x="179" y="5906"/>
                  </a:lnTo>
                  <a:lnTo>
                    <a:pt x="230" y="5813"/>
                  </a:lnTo>
                  <a:lnTo>
                    <a:pt x="285" y="5724"/>
                  </a:lnTo>
                  <a:lnTo>
                    <a:pt x="347" y="5638"/>
                  </a:lnTo>
                  <a:lnTo>
                    <a:pt x="410" y="5554"/>
                  </a:lnTo>
                  <a:lnTo>
                    <a:pt x="476" y="5471"/>
                  </a:lnTo>
                  <a:lnTo>
                    <a:pt x="544" y="5391"/>
                  </a:lnTo>
                  <a:lnTo>
                    <a:pt x="615" y="5314"/>
                  </a:lnTo>
                  <a:lnTo>
                    <a:pt x="688" y="5239"/>
                  </a:lnTo>
                  <a:lnTo>
                    <a:pt x="764" y="5165"/>
                  </a:lnTo>
                  <a:lnTo>
                    <a:pt x="842" y="5096"/>
                  </a:lnTo>
                  <a:lnTo>
                    <a:pt x="923" y="5029"/>
                  </a:lnTo>
                  <a:lnTo>
                    <a:pt x="1006" y="4966"/>
                  </a:lnTo>
                  <a:lnTo>
                    <a:pt x="1092" y="4905"/>
                  </a:lnTo>
                  <a:lnTo>
                    <a:pt x="1180" y="4849"/>
                  </a:lnTo>
                  <a:lnTo>
                    <a:pt x="1270" y="4795"/>
                  </a:lnTo>
                  <a:lnTo>
                    <a:pt x="1363" y="4745"/>
                  </a:lnTo>
                  <a:lnTo>
                    <a:pt x="1458" y="4699"/>
                  </a:lnTo>
                  <a:lnTo>
                    <a:pt x="1556" y="4658"/>
                  </a:lnTo>
                  <a:lnTo>
                    <a:pt x="1657" y="4619"/>
                  </a:lnTo>
                  <a:lnTo>
                    <a:pt x="1760" y="4585"/>
                  </a:lnTo>
                  <a:lnTo>
                    <a:pt x="1865" y="4556"/>
                  </a:lnTo>
                  <a:lnTo>
                    <a:pt x="1972" y="4532"/>
                  </a:lnTo>
                  <a:lnTo>
                    <a:pt x="2083" y="4511"/>
                  </a:lnTo>
                  <a:lnTo>
                    <a:pt x="2195" y="4496"/>
                  </a:lnTo>
                  <a:lnTo>
                    <a:pt x="2309" y="4486"/>
                  </a:lnTo>
                  <a:lnTo>
                    <a:pt x="2427" y="4481"/>
                  </a:lnTo>
                  <a:lnTo>
                    <a:pt x="2546" y="4481"/>
                  </a:lnTo>
                  <a:lnTo>
                    <a:pt x="2668" y="4487"/>
                  </a:lnTo>
                  <a:lnTo>
                    <a:pt x="2793" y="4498"/>
                  </a:lnTo>
                  <a:lnTo>
                    <a:pt x="2919" y="4514"/>
                  </a:lnTo>
                  <a:lnTo>
                    <a:pt x="3049" y="4538"/>
                  </a:lnTo>
                  <a:lnTo>
                    <a:pt x="3181" y="4566"/>
                  </a:lnTo>
                  <a:lnTo>
                    <a:pt x="3315" y="4601"/>
                  </a:lnTo>
                  <a:lnTo>
                    <a:pt x="3451" y="4642"/>
                  </a:lnTo>
                  <a:lnTo>
                    <a:pt x="3506" y="4666"/>
                  </a:lnTo>
                  <a:lnTo>
                    <a:pt x="3559" y="4700"/>
                  </a:lnTo>
                  <a:lnTo>
                    <a:pt x="3607" y="4745"/>
                  </a:lnTo>
                  <a:lnTo>
                    <a:pt x="3650" y="4798"/>
                  </a:lnTo>
                  <a:lnTo>
                    <a:pt x="3691" y="4859"/>
                  </a:lnTo>
                  <a:lnTo>
                    <a:pt x="3728" y="4928"/>
                  </a:lnTo>
                  <a:lnTo>
                    <a:pt x="3762" y="5003"/>
                  </a:lnTo>
                  <a:lnTo>
                    <a:pt x="3793" y="5084"/>
                  </a:lnTo>
                  <a:lnTo>
                    <a:pt x="3821" y="5171"/>
                  </a:lnTo>
                  <a:lnTo>
                    <a:pt x="3846" y="5262"/>
                  </a:lnTo>
                  <a:lnTo>
                    <a:pt x="3869" y="5357"/>
                  </a:lnTo>
                  <a:lnTo>
                    <a:pt x="3888" y="5455"/>
                  </a:lnTo>
                  <a:lnTo>
                    <a:pt x="3906" y="5556"/>
                  </a:lnTo>
                  <a:lnTo>
                    <a:pt x="3921" y="5658"/>
                  </a:lnTo>
                  <a:lnTo>
                    <a:pt x="3934" y="5761"/>
                  </a:lnTo>
                  <a:lnTo>
                    <a:pt x="3946" y="5864"/>
                  </a:lnTo>
                  <a:lnTo>
                    <a:pt x="3955" y="5967"/>
                  </a:lnTo>
                  <a:lnTo>
                    <a:pt x="3963" y="6068"/>
                  </a:lnTo>
                  <a:lnTo>
                    <a:pt x="3969" y="6167"/>
                  </a:lnTo>
                  <a:lnTo>
                    <a:pt x="3974" y="6264"/>
                  </a:lnTo>
                  <a:lnTo>
                    <a:pt x="3978" y="6356"/>
                  </a:lnTo>
                  <a:lnTo>
                    <a:pt x="3980" y="6445"/>
                  </a:lnTo>
                  <a:lnTo>
                    <a:pt x="3982" y="6529"/>
                  </a:lnTo>
                  <a:lnTo>
                    <a:pt x="3983" y="6607"/>
                  </a:lnTo>
                  <a:lnTo>
                    <a:pt x="3983" y="6743"/>
                  </a:lnTo>
                  <a:lnTo>
                    <a:pt x="3981" y="6847"/>
                  </a:lnTo>
                  <a:lnTo>
                    <a:pt x="3980" y="6914"/>
                  </a:lnTo>
                  <a:lnTo>
                    <a:pt x="3979" y="69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ectangle 3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3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0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82920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610187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407573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4960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12800" y="50600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204960" y="50981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610187" y="50981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407573" y="50981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579509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6376099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9172688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46" hasCustomPrompt="1"/>
          </p:nvPr>
        </p:nvSpPr>
        <p:spPr>
          <a:xfrm>
            <a:off x="5446624" y="558323"/>
            <a:ext cx="1298752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5400">
                <a:solidFill>
                  <a:schemeClr val="bg1">
                    <a:lumMod val="50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5668859" y="1228139"/>
            <a:ext cx="826573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8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  <p:bldP spid="14" grpId="0"/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849975" y="3995512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373499" y="3995512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897023" y="3995512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897023" y="1986493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373499" y="1986493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92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6103" y="1877426"/>
            <a:ext cx="11036300" cy="2438400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44503" y="4963527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44503" y="5268327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44499" y="4402188"/>
            <a:ext cx="11239500" cy="49711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3323167" y="4976227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3323167" y="5281027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201835" y="4976226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6201835" y="5281025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9080499" y="4988926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9080499" y="5293725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146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133"/>
            </a:lvl1pPr>
            <a:lvl2pPr marL="609555" indent="0">
              <a:buNone/>
              <a:defRPr sz="3733"/>
            </a:lvl2pPr>
            <a:lvl3pPr marL="1219110" indent="0">
              <a:buNone/>
              <a:defRPr sz="3200"/>
            </a:lvl3pPr>
            <a:lvl4pPr marL="1828664" indent="0">
              <a:buNone/>
              <a:defRPr sz="2667"/>
            </a:lvl4pPr>
            <a:lvl5pPr marL="2438218" indent="0">
              <a:buNone/>
              <a:defRPr sz="2667"/>
            </a:lvl5pPr>
            <a:lvl6pPr marL="3047772" indent="0">
              <a:buNone/>
              <a:defRPr sz="2667"/>
            </a:lvl6pPr>
            <a:lvl7pPr marL="3657327" indent="0">
              <a:buNone/>
              <a:defRPr sz="2667"/>
            </a:lvl7pPr>
            <a:lvl8pPr marL="4266880" indent="0">
              <a:buNone/>
              <a:defRPr sz="2667"/>
            </a:lvl8pPr>
            <a:lvl9pPr marL="4876435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49600" y="4140200"/>
            <a:ext cx="9042400" cy="23368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</p:spPr>
        <p:txBody>
          <a:bodyPr anchor="ctr"/>
          <a:lstStyle>
            <a:lvl1pPr marL="182870" indent="0" algn="l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140200"/>
            <a:ext cx="3149600" cy="233680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anchor="ctr"/>
          <a:lstStyle>
            <a:lvl1pPr marL="0" indent="0" algn="ctr">
              <a:buNone/>
              <a:defRPr sz="133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50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972669" y="4881876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972669" y="4364687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72667" y="5208959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1" hasCustomPrompt="1"/>
          </p:nvPr>
        </p:nvSpPr>
        <p:spPr>
          <a:xfrm>
            <a:off x="3720349" y="4886360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62" hasCustomPrompt="1"/>
          </p:nvPr>
        </p:nvSpPr>
        <p:spPr>
          <a:xfrm>
            <a:off x="3720353" y="4369169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63" hasCustomPrompt="1"/>
          </p:nvPr>
        </p:nvSpPr>
        <p:spPr>
          <a:xfrm>
            <a:off x="3720351" y="5213442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66" hasCustomPrompt="1"/>
          </p:nvPr>
        </p:nvSpPr>
        <p:spPr>
          <a:xfrm>
            <a:off x="6481477" y="4890842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67" hasCustomPrompt="1"/>
          </p:nvPr>
        </p:nvSpPr>
        <p:spPr>
          <a:xfrm>
            <a:off x="6481478" y="4373651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68" hasCustomPrompt="1"/>
          </p:nvPr>
        </p:nvSpPr>
        <p:spPr>
          <a:xfrm>
            <a:off x="6481479" y="5217925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71" hasCustomPrompt="1"/>
          </p:nvPr>
        </p:nvSpPr>
        <p:spPr>
          <a:xfrm>
            <a:off x="9242605" y="4895325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72" hasCustomPrompt="1"/>
          </p:nvPr>
        </p:nvSpPr>
        <p:spPr>
          <a:xfrm>
            <a:off x="9242605" y="4378135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73" hasCustomPrompt="1"/>
          </p:nvPr>
        </p:nvSpPr>
        <p:spPr>
          <a:xfrm>
            <a:off x="9242603" y="5222409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1683658"/>
            <a:ext cx="12192000" cy="23443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Rectangle 1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142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-1" y="-1"/>
            <a:ext cx="4023360" cy="685800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085773" y="3"/>
            <a:ext cx="4023360" cy="685800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71545" y="3"/>
            <a:ext cx="4023360" cy="685800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798102"/>
            <a:ext cx="4023361" cy="168533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085776" y="1798102"/>
            <a:ext cx="4023361" cy="16853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8171549" y="1798102"/>
            <a:ext cx="4023361" cy="16853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101817" y="1964510"/>
            <a:ext cx="1615791" cy="13012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58" hasCustomPrompt="1"/>
          </p:nvPr>
        </p:nvSpPr>
        <p:spPr>
          <a:xfrm>
            <a:off x="1717607" y="1964510"/>
            <a:ext cx="2157412" cy="130120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59" hasCustomPrompt="1"/>
          </p:nvPr>
        </p:nvSpPr>
        <p:spPr>
          <a:xfrm>
            <a:off x="4202105" y="1971769"/>
            <a:ext cx="1615791" cy="13012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60" hasCustomPrompt="1"/>
          </p:nvPr>
        </p:nvSpPr>
        <p:spPr>
          <a:xfrm>
            <a:off x="5817895" y="1971769"/>
            <a:ext cx="2157412" cy="130120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61" hasCustomPrompt="1"/>
          </p:nvPr>
        </p:nvSpPr>
        <p:spPr>
          <a:xfrm>
            <a:off x="8287881" y="1979029"/>
            <a:ext cx="1615791" cy="13012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62" hasCustomPrompt="1"/>
          </p:nvPr>
        </p:nvSpPr>
        <p:spPr>
          <a:xfrm>
            <a:off x="9903671" y="1979029"/>
            <a:ext cx="2157412" cy="130120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630960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 userDrawn="1"/>
        </p:nvSpPr>
        <p:spPr>
          <a:xfrm flipV="1">
            <a:off x="1461697" y="4279215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0" name="Freeform 19"/>
          <p:cNvSpPr/>
          <p:nvPr userDrawn="1"/>
        </p:nvSpPr>
        <p:spPr>
          <a:xfrm>
            <a:off x="528182" y="4718923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869540"/>
            <a:ext cx="12192000" cy="1988460"/>
            <a:chOff x="0" y="4869540"/>
            <a:chExt cx="12192000" cy="198846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0" y="4869540"/>
              <a:ext cx="12192000" cy="1988460"/>
              <a:chOff x="0" y="4869540"/>
              <a:chExt cx="12192000" cy="1988460"/>
            </a:xfrm>
          </p:grpSpPr>
          <p:sp>
            <p:nvSpPr>
              <p:cNvPr id="19" name="Freeform 18"/>
              <p:cNvSpPr/>
              <p:nvPr userDrawn="1"/>
            </p:nvSpPr>
            <p:spPr>
              <a:xfrm>
                <a:off x="1" y="4869540"/>
                <a:ext cx="12191998" cy="1975760"/>
              </a:xfrm>
              <a:custGeom>
                <a:avLst/>
                <a:gdLst>
                  <a:gd name="connsiteX0" fmla="*/ 737054 w 12191998"/>
                  <a:gd name="connsiteY0" fmla="*/ 0 h 1975760"/>
                  <a:gd name="connsiteX1" fmla="*/ 1416187 w 12191998"/>
                  <a:gd name="connsiteY1" fmla="*/ 450159 h 1975760"/>
                  <a:gd name="connsiteX2" fmla="*/ 1432355 w 12191998"/>
                  <a:gd name="connsiteY2" fmla="*/ 502247 h 1975760"/>
                  <a:gd name="connsiteX3" fmla="*/ 1433583 w 12191998"/>
                  <a:gd name="connsiteY3" fmla="*/ 501234 h 1975760"/>
                  <a:gd name="connsiteX4" fmla="*/ 1751465 w 12191998"/>
                  <a:gd name="connsiteY4" fmla="*/ 404134 h 1975760"/>
                  <a:gd name="connsiteX5" fmla="*/ 2153492 w 12191998"/>
                  <a:gd name="connsiteY5" fmla="*/ 570659 h 1975760"/>
                  <a:gd name="connsiteX6" fmla="*/ 2215026 w 12191998"/>
                  <a:gd name="connsiteY6" fmla="*/ 645238 h 1975760"/>
                  <a:gd name="connsiteX7" fmla="*/ 2243946 w 12191998"/>
                  <a:gd name="connsiteY7" fmla="*/ 610184 h 1975760"/>
                  <a:gd name="connsiteX8" fmla="*/ 2492829 w 12191998"/>
                  <a:gd name="connsiteY8" fmla="*/ 507094 h 1975760"/>
                  <a:gd name="connsiteX9" fmla="*/ 2563763 w 12191998"/>
                  <a:gd name="connsiteY9" fmla="*/ 514245 h 1975760"/>
                  <a:gd name="connsiteX10" fmla="*/ 2564000 w 12191998"/>
                  <a:gd name="connsiteY10" fmla="*/ 514319 h 1975760"/>
                  <a:gd name="connsiteX11" fmla="*/ 2584372 w 12191998"/>
                  <a:gd name="connsiteY11" fmla="*/ 448691 h 1975760"/>
                  <a:gd name="connsiteX12" fmla="*/ 3024867 w 12191998"/>
                  <a:gd name="connsiteY12" fmla="*/ 156711 h 1975760"/>
                  <a:gd name="connsiteX13" fmla="*/ 3421285 w 12191998"/>
                  <a:gd name="connsiteY13" fmla="*/ 367485 h 1975760"/>
                  <a:gd name="connsiteX14" fmla="*/ 3432585 w 12191998"/>
                  <a:gd name="connsiteY14" fmla="*/ 388305 h 1975760"/>
                  <a:gd name="connsiteX15" fmla="*/ 3464415 w 12191998"/>
                  <a:gd name="connsiteY15" fmla="*/ 362043 h 1975760"/>
                  <a:gd name="connsiteX16" fmla="*/ 3861927 w 12191998"/>
                  <a:gd name="connsiteY16" fmla="*/ 240620 h 1975760"/>
                  <a:gd name="connsiteX17" fmla="*/ 4451476 w 12191998"/>
                  <a:gd name="connsiteY17" fmla="*/ 554081 h 1975760"/>
                  <a:gd name="connsiteX18" fmla="*/ 4509382 w 12191998"/>
                  <a:gd name="connsiteY18" fmla="*/ 660764 h 1975760"/>
                  <a:gd name="connsiteX19" fmla="*/ 4514133 w 12191998"/>
                  <a:gd name="connsiteY19" fmla="*/ 655005 h 1975760"/>
                  <a:gd name="connsiteX20" fmla="*/ 5016868 w 12191998"/>
                  <a:gd name="connsiteY20" fmla="*/ 446766 h 1975760"/>
                  <a:gd name="connsiteX21" fmla="*/ 5147013 w 12191998"/>
                  <a:gd name="connsiteY21" fmla="*/ 459886 h 1975760"/>
                  <a:gd name="connsiteX22" fmla="*/ 5175513 w 12191998"/>
                  <a:gd name="connsiteY22" fmla="*/ 407380 h 1975760"/>
                  <a:gd name="connsiteX23" fmla="*/ 5646965 w 12191998"/>
                  <a:gd name="connsiteY23" fmla="*/ 156711 h 1975760"/>
                  <a:gd name="connsiteX24" fmla="*/ 6048990 w 12191998"/>
                  <a:gd name="connsiteY24" fmla="*/ 323236 h 1975760"/>
                  <a:gd name="connsiteX25" fmla="*/ 6110524 w 12191998"/>
                  <a:gd name="connsiteY25" fmla="*/ 397815 h 1975760"/>
                  <a:gd name="connsiteX26" fmla="*/ 6139445 w 12191998"/>
                  <a:gd name="connsiteY26" fmla="*/ 362761 h 1975760"/>
                  <a:gd name="connsiteX27" fmla="*/ 6388327 w 12191998"/>
                  <a:gd name="connsiteY27" fmla="*/ 259671 h 1975760"/>
                  <a:gd name="connsiteX28" fmla="*/ 6740299 w 12191998"/>
                  <a:gd name="connsiteY28" fmla="*/ 611643 h 1975760"/>
                  <a:gd name="connsiteX29" fmla="*/ 6738961 w 12191998"/>
                  <a:gd name="connsiteY29" fmla="*/ 618272 h 1975760"/>
                  <a:gd name="connsiteX30" fmla="*/ 6847104 w 12191998"/>
                  <a:gd name="connsiteY30" fmla="*/ 559574 h 1975760"/>
                  <a:gd name="connsiteX31" fmla="*/ 7133999 w 12191998"/>
                  <a:gd name="connsiteY31" fmla="*/ 501652 h 1975760"/>
                  <a:gd name="connsiteX32" fmla="*/ 7420894 w 12191998"/>
                  <a:gd name="connsiteY32" fmla="*/ 559574 h 1975760"/>
                  <a:gd name="connsiteX33" fmla="*/ 7471192 w 12191998"/>
                  <a:gd name="connsiteY33" fmla="*/ 586875 h 1975760"/>
                  <a:gd name="connsiteX34" fmla="*/ 7539958 w 12191998"/>
                  <a:gd name="connsiteY34" fmla="*/ 503530 h 1975760"/>
                  <a:gd name="connsiteX35" fmla="*/ 7941984 w 12191998"/>
                  <a:gd name="connsiteY35" fmla="*/ 337005 h 1975760"/>
                  <a:gd name="connsiteX36" fmla="*/ 8344010 w 12191998"/>
                  <a:gd name="connsiteY36" fmla="*/ 503530 h 1975760"/>
                  <a:gd name="connsiteX37" fmla="*/ 8346493 w 12191998"/>
                  <a:gd name="connsiteY37" fmla="*/ 506539 h 1975760"/>
                  <a:gd name="connsiteX38" fmla="*/ 8373060 w 12191998"/>
                  <a:gd name="connsiteY38" fmla="*/ 474338 h 1975760"/>
                  <a:gd name="connsiteX39" fmla="*/ 8621942 w 12191998"/>
                  <a:gd name="connsiteY39" fmla="*/ 371248 h 1975760"/>
                  <a:gd name="connsiteX40" fmla="*/ 8913803 w 12191998"/>
                  <a:gd name="connsiteY40" fmla="*/ 526429 h 1975760"/>
                  <a:gd name="connsiteX41" fmla="*/ 8931604 w 12191998"/>
                  <a:gd name="connsiteY41" fmla="*/ 559225 h 1975760"/>
                  <a:gd name="connsiteX42" fmla="*/ 8932336 w 12191998"/>
                  <a:gd name="connsiteY42" fmla="*/ 556866 h 1975760"/>
                  <a:gd name="connsiteX43" fmla="*/ 9372831 w 12191998"/>
                  <a:gd name="connsiteY43" fmla="*/ 264886 h 1975760"/>
                  <a:gd name="connsiteX44" fmla="*/ 9813326 w 12191998"/>
                  <a:gd name="connsiteY44" fmla="*/ 556866 h 1975760"/>
                  <a:gd name="connsiteX45" fmla="*/ 9822258 w 12191998"/>
                  <a:gd name="connsiteY45" fmla="*/ 585639 h 1975760"/>
                  <a:gd name="connsiteX46" fmla="*/ 9923341 w 12191998"/>
                  <a:gd name="connsiteY46" fmla="*/ 530773 h 1975760"/>
                  <a:gd name="connsiteX47" fmla="*/ 10210236 w 12191998"/>
                  <a:gd name="connsiteY47" fmla="*/ 472851 h 1975760"/>
                  <a:gd name="connsiteX48" fmla="*/ 10358778 w 12191998"/>
                  <a:gd name="connsiteY48" fmla="*/ 487826 h 1975760"/>
                  <a:gd name="connsiteX49" fmla="*/ 10454657 w 12191998"/>
                  <a:gd name="connsiteY49" fmla="*/ 517588 h 1975760"/>
                  <a:gd name="connsiteX50" fmla="*/ 10495458 w 12191998"/>
                  <a:gd name="connsiteY50" fmla="*/ 442418 h 1975760"/>
                  <a:gd name="connsiteX51" fmla="*/ 10966909 w 12191998"/>
                  <a:gd name="connsiteY51" fmla="*/ 191749 h 1975760"/>
                  <a:gd name="connsiteX52" fmla="*/ 11438360 w 12191998"/>
                  <a:gd name="connsiteY52" fmla="*/ 442418 h 1975760"/>
                  <a:gd name="connsiteX53" fmla="*/ 11462489 w 12191998"/>
                  <a:gd name="connsiteY53" fmla="*/ 486871 h 1975760"/>
                  <a:gd name="connsiteX54" fmla="*/ 11469450 w 12191998"/>
                  <a:gd name="connsiteY54" fmla="*/ 481127 h 1975760"/>
                  <a:gd name="connsiteX55" fmla="*/ 11728562 w 12191998"/>
                  <a:gd name="connsiteY55" fmla="*/ 401979 h 1975760"/>
                  <a:gd name="connsiteX56" fmla="*/ 12191998 w 12191998"/>
                  <a:gd name="connsiteY56" fmla="*/ 865415 h 1975760"/>
                  <a:gd name="connsiteX57" fmla="*/ 11728562 w 12191998"/>
                  <a:gd name="connsiteY57" fmla="*/ 1328851 h 1975760"/>
                  <a:gd name="connsiteX58" fmla="*/ 11400863 w 12191998"/>
                  <a:gd name="connsiteY58" fmla="*/ 1193114 h 1975760"/>
                  <a:gd name="connsiteX59" fmla="*/ 11372198 w 12191998"/>
                  <a:gd name="connsiteY59" fmla="*/ 1158372 h 1975760"/>
                  <a:gd name="connsiteX60" fmla="*/ 11368935 w 12191998"/>
                  <a:gd name="connsiteY60" fmla="*/ 1162327 h 1975760"/>
                  <a:gd name="connsiteX61" fmla="*/ 10966909 w 12191998"/>
                  <a:gd name="connsiteY61" fmla="*/ 1328851 h 1975760"/>
                  <a:gd name="connsiteX62" fmla="*/ 10935617 w 12191998"/>
                  <a:gd name="connsiteY62" fmla="*/ 1325697 h 1975760"/>
                  <a:gd name="connsiteX63" fmla="*/ 10932316 w 12191998"/>
                  <a:gd name="connsiteY63" fmla="*/ 1358447 h 1975760"/>
                  <a:gd name="connsiteX64" fmla="*/ 10210236 w 12191998"/>
                  <a:gd name="connsiteY64" fmla="*/ 1946959 h 1975760"/>
                  <a:gd name="connsiteX65" fmla="*/ 9488156 w 12191998"/>
                  <a:gd name="connsiteY65" fmla="*/ 1358447 h 1975760"/>
                  <a:gd name="connsiteX66" fmla="*/ 9473197 w 12191998"/>
                  <a:gd name="connsiteY66" fmla="*/ 1210054 h 1975760"/>
                  <a:gd name="connsiteX67" fmla="*/ 9469177 w 12191998"/>
                  <a:gd name="connsiteY67" fmla="*/ 1211302 h 1975760"/>
                  <a:gd name="connsiteX68" fmla="*/ 9372831 w 12191998"/>
                  <a:gd name="connsiteY68" fmla="*/ 1221014 h 1975760"/>
                  <a:gd name="connsiteX69" fmla="*/ 8932336 w 12191998"/>
                  <a:gd name="connsiteY69" fmla="*/ 929034 h 1975760"/>
                  <a:gd name="connsiteX70" fmla="*/ 8923811 w 12191998"/>
                  <a:gd name="connsiteY70" fmla="*/ 901572 h 1975760"/>
                  <a:gd name="connsiteX71" fmla="*/ 8913803 w 12191998"/>
                  <a:gd name="connsiteY71" fmla="*/ 920011 h 1975760"/>
                  <a:gd name="connsiteX72" fmla="*/ 8621942 w 12191998"/>
                  <a:gd name="connsiteY72" fmla="*/ 1075192 h 1975760"/>
                  <a:gd name="connsiteX73" fmla="*/ 8551007 w 12191998"/>
                  <a:gd name="connsiteY73" fmla="*/ 1068041 h 1975760"/>
                  <a:gd name="connsiteX74" fmla="*/ 8489994 w 12191998"/>
                  <a:gd name="connsiteY74" fmla="*/ 1049102 h 1975760"/>
                  <a:gd name="connsiteX75" fmla="*/ 8465855 w 12191998"/>
                  <a:gd name="connsiteY75" fmla="*/ 1126862 h 1975760"/>
                  <a:gd name="connsiteX76" fmla="*/ 7941984 w 12191998"/>
                  <a:gd name="connsiteY76" fmla="*/ 1474107 h 1975760"/>
                  <a:gd name="connsiteX77" fmla="*/ 7832541 w 12191998"/>
                  <a:gd name="connsiteY77" fmla="*/ 1463074 h 1975760"/>
                  <a:gd name="connsiteX78" fmla="*/ 7813132 w 12191998"/>
                  <a:gd name="connsiteY78" fmla="*/ 1525601 h 1975760"/>
                  <a:gd name="connsiteX79" fmla="*/ 7133999 w 12191998"/>
                  <a:gd name="connsiteY79" fmla="*/ 1975760 h 1975760"/>
                  <a:gd name="connsiteX80" fmla="*/ 6396945 w 12191998"/>
                  <a:gd name="connsiteY80" fmla="*/ 1238706 h 1975760"/>
                  <a:gd name="connsiteX81" fmla="*/ 6411920 w 12191998"/>
                  <a:gd name="connsiteY81" fmla="*/ 1090164 h 1975760"/>
                  <a:gd name="connsiteX82" fmla="*/ 6453234 w 12191998"/>
                  <a:gd name="connsiteY82" fmla="*/ 957072 h 1975760"/>
                  <a:gd name="connsiteX83" fmla="*/ 6388327 w 12191998"/>
                  <a:gd name="connsiteY83" fmla="*/ 963615 h 1975760"/>
                  <a:gd name="connsiteX84" fmla="*/ 6191536 w 12191998"/>
                  <a:gd name="connsiteY84" fmla="*/ 903504 h 1975760"/>
                  <a:gd name="connsiteX85" fmla="*/ 6185010 w 12191998"/>
                  <a:gd name="connsiteY85" fmla="*/ 898119 h 1975760"/>
                  <a:gd name="connsiteX86" fmla="*/ 6181016 w 12191998"/>
                  <a:gd name="connsiteY86" fmla="*/ 920749 h 1975760"/>
                  <a:gd name="connsiteX87" fmla="*/ 5761547 w 12191998"/>
                  <a:gd name="connsiteY87" fmla="*/ 1282262 h 1975760"/>
                  <a:gd name="connsiteX88" fmla="*/ 5714812 w 12191998"/>
                  <a:gd name="connsiteY88" fmla="*/ 1286974 h 1975760"/>
                  <a:gd name="connsiteX89" fmla="*/ 5713396 w 12191998"/>
                  <a:gd name="connsiteY89" fmla="*/ 1301025 h 1975760"/>
                  <a:gd name="connsiteX90" fmla="*/ 5016868 w 12191998"/>
                  <a:gd name="connsiteY90" fmla="*/ 1868712 h 1975760"/>
                  <a:gd name="connsiteX91" fmla="*/ 4427317 w 12191998"/>
                  <a:gd name="connsiteY91" fmla="*/ 1555251 h 1975760"/>
                  <a:gd name="connsiteX92" fmla="*/ 4369412 w 12191998"/>
                  <a:gd name="connsiteY92" fmla="*/ 1448568 h 1975760"/>
                  <a:gd name="connsiteX93" fmla="*/ 4364660 w 12191998"/>
                  <a:gd name="connsiteY93" fmla="*/ 1454327 h 1975760"/>
                  <a:gd name="connsiteX94" fmla="*/ 3861927 w 12191998"/>
                  <a:gd name="connsiteY94" fmla="*/ 1662566 h 1975760"/>
                  <a:gd name="connsiteX95" fmla="*/ 3165398 w 12191998"/>
                  <a:gd name="connsiteY95" fmla="*/ 1094879 h 1975760"/>
                  <a:gd name="connsiteX96" fmla="*/ 3164865 w 12191998"/>
                  <a:gd name="connsiteY96" fmla="*/ 1089577 h 1975760"/>
                  <a:gd name="connsiteX97" fmla="*/ 3121214 w 12191998"/>
                  <a:gd name="connsiteY97" fmla="*/ 1103127 h 1975760"/>
                  <a:gd name="connsiteX98" fmla="*/ 3024867 w 12191998"/>
                  <a:gd name="connsiteY98" fmla="*/ 1112839 h 1975760"/>
                  <a:gd name="connsiteX99" fmla="*/ 2838783 w 12191998"/>
                  <a:gd name="connsiteY99" fmla="*/ 1075271 h 1975760"/>
                  <a:gd name="connsiteX100" fmla="*/ 2788860 w 12191998"/>
                  <a:gd name="connsiteY100" fmla="*/ 1048173 h 1975760"/>
                  <a:gd name="connsiteX101" fmla="*/ 2784688 w 12191998"/>
                  <a:gd name="connsiteY101" fmla="*/ 1055857 h 1975760"/>
                  <a:gd name="connsiteX102" fmla="*/ 2492829 w 12191998"/>
                  <a:gd name="connsiteY102" fmla="*/ 1211038 h 1975760"/>
                  <a:gd name="connsiteX103" fmla="*/ 2296038 w 12191998"/>
                  <a:gd name="connsiteY103" fmla="*/ 1150927 h 1975760"/>
                  <a:gd name="connsiteX104" fmla="*/ 2290199 w 12191998"/>
                  <a:gd name="connsiteY104" fmla="*/ 1146111 h 1975760"/>
                  <a:gd name="connsiteX105" fmla="*/ 2275337 w 12191998"/>
                  <a:gd name="connsiteY105" fmla="*/ 1193991 h 1975760"/>
                  <a:gd name="connsiteX106" fmla="*/ 1751465 w 12191998"/>
                  <a:gd name="connsiteY106" fmla="*/ 1541236 h 1975760"/>
                  <a:gd name="connsiteX107" fmla="*/ 1280014 w 12191998"/>
                  <a:gd name="connsiteY107" fmla="*/ 1290568 h 1975760"/>
                  <a:gd name="connsiteX108" fmla="*/ 1260783 w 12191998"/>
                  <a:gd name="connsiteY108" fmla="*/ 1255136 h 1975760"/>
                  <a:gd name="connsiteX109" fmla="*/ 1258230 w 12191998"/>
                  <a:gd name="connsiteY109" fmla="*/ 1258230 h 1975760"/>
                  <a:gd name="connsiteX110" fmla="*/ 737054 w 12191998"/>
                  <a:gd name="connsiteY110" fmla="*/ 1474108 h 1975760"/>
                  <a:gd name="connsiteX111" fmla="*/ 0 w 12191998"/>
                  <a:gd name="connsiteY111" fmla="*/ 737054 h 1975760"/>
                  <a:gd name="connsiteX112" fmla="*/ 737054 w 12191998"/>
                  <a:gd name="connsiteY112" fmla="*/ 0 h 197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12191998" h="1975760">
                    <a:moveTo>
                      <a:pt x="737054" y="0"/>
                    </a:moveTo>
                    <a:cubicBezTo>
                      <a:pt x="1042351" y="0"/>
                      <a:pt x="1304296" y="185620"/>
                      <a:pt x="1416187" y="450159"/>
                    </a:cubicBezTo>
                    <a:lnTo>
                      <a:pt x="1432355" y="502247"/>
                    </a:lnTo>
                    <a:lnTo>
                      <a:pt x="1433583" y="501234"/>
                    </a:lnTo>
                    <a:cubicBezTo>
                      <a:pt x="1524325" y="439930"/>
                      <a:pt x="1633714" y="404134"/>
                      <a:pt x="1751465" y="404134"/>
                    </a:cubicBezTo>
                    <a:cubicBezTo>
                      <a:pt x="1908467" y="404134"/>
                      <a:pt x="2050604" y="467772"/>
                      <a:pt x="2153492" y="570659"/>
                    </a:cubicBezTo>
                    <a:lnTo>
                      <a:pt x="2215026" y="645238"/>
                    </a:lnTo>
                    <a:lnTo>
                      <a:pt x="2243946" y="610184"/>
                    </a:lnTo>
                    <a:cubicBezTo>
                      <a:pt x="2307641" y="546490"/>
                      <a:pt x="2395634" y="507094"/>
                      <a:pt x="2492829" y="507094"/>
                    </a:cubicBezTo>
                    <a:cubicBezTo>
                      <a:pt x="2517127" y="507094"/>
                      <a:pt x="2540851" y="509557"/>
                      <a:pt x="2563763" y="514245"/>
                    </a:cubicBezTo>
                    <a:lnTo>
                      <a:pt x="2564000" y="514319"/>
                    </a:lnTo>
                    <a:lnTo>
                      <a:pt x="2584372" y="448691"/>
                    </a:lnTo>
                    <a:cubicBezTo>
                      <a:pt x="2656946" y="277107"/>
                      <a:pt x="2826847" y="156711"/>
                      <a:pt x="3024867" y="156711"/>
                    </a:cubicBezTo>
                    <a:cubicBezTo>
                      <a:pt x="3189884" y="156711"/>
                      <a:pt x="3335374" y="240319"/>
                      <a:pt x="3421285" y="367485"/>
                    </a:cubicBezTo>
                    <a:lnTo>
                      <a:pt x="3432585" y="388305"/>
                    </a:lnTo>
                    <a:lnTo>
                      <a:pt x="3464415" y="362043"/>
                    </a:lnTo>
                    <a:cubicBezTo>
                      <a:pt x="3577887" y="285383"/>
                      <a:pt x="3714680" y="240620"/>
                      <a:pt x="3861927" y="240620"/>
                    </a:cubicBezTo>
                    <a:cubicBezTo>
                      <a:pt x="4107340" y="240620"/>
                      <a:pt x="4323710" y="364961"/>
                      <a:pt x="4451476" y="554081"/>
                    </a:cubicBezTo>
                    <a:lnTo>
                      <a:pt x="4509382" y="660764"/>
                    </a:lnTo>
                    <a:lnTo>
                      <a:pt x="4514133" y="655005"/>
                    </a:lnTo>
                    <a:cubicBezTo>
                      <a:pt x="4642794" y="526345"/>
                      <a:pt x="4820537" y="446766"/>
                      <a:pt x="5016868" y="446766"/>
                    </a:cubicBezTo>
                    <a:lnTo>
                      <a:pt x="5147013" y="459886"/>
                    </a:lnTo>
                    <a:lnTo>
                      <a:pt x="5175513" y="407380"/>
                    </a:lnTo>
                    <a:cubicBezTo>
                      <a:pt x="5277686" y="256144"/>
                      <a:pt x="5450713" y="156711"/>
                      <a:pt x="5646965" y="156711"/>
                    </a:cubicBezTo>
                    <a:cubicBezTo>
                      <a:pt x="5803965" y="156711"/>
                      <a:pt x="5946103" y="220349"/>
                      <a:pt x="6048990" y="323236"/>
                    </a:cubicBezTo>
                    <a:lnTo>
                      <a:pt x="6110524" y="397815"/>
                    </a:lnTo>
                    <a:lnTo>
                      <a:pt x="6139445" y="362761"/>
                    </a:lnTo>
                    <a:cubicBezTo>
                      <a:pt x="6203140" y="299067"/>
                      <a:pt x="6291133" y="259671"/>
                      <a:pt x="6388327" y="259671"/>
                    </a:cubicBezTo>
                    <a:cubicBezTo>
                      <a:pt x="6582716" y="259671"/>
                      <a:pt x="6740299" y="417254"/>
                      <a:pt x="6740299" y="611643"/>
                    </a:cubicBezTo>
                    <a:lnTo>
                      <a:pt x="6738961" y="618272"/>
                    </a:lnTo>
                    <a:lnTo>
                      <a:pt x="6847104" y="559574"/>
                    </a:lnTo>
                    <a:cubicBezTo>
                      <a:pt x="6935284" y="522277"/>
                      <a:pt x="7032233" y="501652"/>
                      <a:pt x="7133999" y="501652"/>
                    </a:cubicBezTo>
                    <a:cubicBezTo>
                      <a:pt x="7235765" y="501652"/>
                      <a:pt x="7332714" y="522277"/>
                      <a:pt x="7420894" y="559574"/>
                    </a:cubicBezTo>
                    <a:lnTo>
                      <a:pt x="7471192" y="586875"/>
                    </a:lnTo>
                    <a:lnTo>
                      <a:pt x="7539958" y="503530"/>
                    </a:lnTo>
                    <a:cubicBezTo>
                      <a:pt x="7642846" y="400643"/>
                      <a:pt x="7784983" y="337005"/>
                      <a:pt x="7941984" y="337005"/>
                    </a:cubicBezTo>
                    <a:cubicBezTo>
                      <a:pt x="8098985" y="337005"/>
                      <a:pt x="8241123" y="400643"/>
                      <a:pt x="8344010" y="503530"/>
                    </a:cubicBezTo>
                    <a:lnTo>
                      <a:pt x="8346493" y="506539"/>
                    </a:lnTo>
                    <a:lnTo>
                      <a:pt x="8373060" y="474338"/>
                    </a:lnTo>
                    <a:cubicBezTo>
                      <a:pt x="8436755" y="410644"/>
                      <a:pt x="8524748" y="371248"/>
                      <a:pt x="8621942" y="371248"/>
                    </a:cubicBezTo>
                    <a:cubicBezTo>
                      <a:pt x="8743435" y="371248"/>
                      <a:pt x="8850551" y="432804"/>
                      <a:pt x="8913803" y="526429"/>
                    </a:cubicBezTo>
                    <a:lnTo>
                      <a:pt x="8931604" y="559225"/>
                    </a:lnTo>
                    <a:lnTo>
                      <a:pt x="8932336" y="556866"/>
                    </a:lnTo>
                    <a:cubicBezTo>
                      <a:pt x="9004910" y="385282"/>
                      <a:pt x="9174811" y="264886"/>
                      <a:pt x="9372831" y="264886"/>
                    </a:cubicBezTo>
                    <a:cubicBezTo>
                      <a:pt x="9570851" y="264886"/>
                      <a:pt x="9740752" y="385282"/>
                      <a:pt x="9813326" y="556866"/>
                    </a:cubicBezTo>
                    <a:lnTo>
                      <a:pt x="9822258" y="585639"/>
                    </a:lnTo>
                    <a:lnTo>
                      <a:pt x="9923341" y="530773"/>
                    </a:lnTo>
                    <a:cubicBezTo>
                      <a:pt x="10011521" y="493476"/>
                      <a:pt x="10108470" y="472851"/>
                      <a:pt x="10210236" y="472851"/>
                    </a:cubicBezTo>
                    <a:cubicBezTo>
                      <a:pt x="10261119" y="472851"/>
                      <a:pt x="10310798" y="478007"/>
                      <a:pt x="10358778" y="487826"/>
                    </a:cubicBezTo>
                    <a:lnTo>
                      <a:pt x="10454657" y="517588"/>
                    </a:lnTo>
                    <a:lnTo>
                      <a:pt x="10495458" y="442418"/>
                    </a:lnTo>
                    <a:cubicBezTo>
                      <a:pt x="10597630" y="291182"/>
                      <a:pt x="10770658" y="191749"/>
                      <a:pt x="10966909" y="191749"/>
                    </a:cubicBezTo>
                    <a:cubicBezTo>
                      <a:pt x="11163160" y="191749"/>
                      <a:pt x="11336188" y="291182"/>
                      <a:pt x="11438360" y="442418"/>
                    </a:cubicBezTo>
                    <a:lnTo>
                      <a:pt x="11462489" y="486871"/>
                    </a:lnTo>
                    <a:lnTo>
                      <a:pt x="11469450" y="481127"/>
                    </a:lnTo>
                    <a:cubicBezTo>
                      <a:pt x="11543415" y="431157"/>
                      <a:pt x="11632581" y="401979"/>
                      <a:pt x="11728562" y="401979"/>
                    </a:cubicBezTo>
                    <a:cubicBezTo>
                      <a:pt x="11984511" y="401979"/>
                      <a:pt x="12191998" y="609466"/>
                      <a:pt x="12191998" y="865415"/>
                    </a:cubicBezTo>
                    <a:cubicBezTo>
                      <a:pt x="12191998" y="1121364"/>
                      <a:pt x="11984511" y="1328851"/>
                      <a:pt x="11728562" y="1328851"/>
                    </a:cubicBezTo>
                    <a:cubicBezTo>
                      <a:pt x="11600587" y="1328851"/>
                      <a:pt x="11484728" y="1276980"/>
                      <a:pt x="11400863" y="1193114"/>
                    </a:cubicBezTo>
                    <a:lnTo>
                      <a:pt x="11372198" y="1158372"/>
                    </a:lnTo>
                    <a:lnTo>
                      <a:pt x="11368935" y="1162327"/>
                    </a:lnTo>
                    <a:cubicBezTo>
                      <a:pt x="11266048" y="1265214"/>
                      <a:pt x="11123910" y="1328851"/>
                      <a:pt x="10966909" y="1328851"/>
                    </a:cubicBezTo>
                    <a:lnTo>
                      <a:pt x="10935617" y="1325697"/>
                    </a:lnTo>
                    <a:lnTo>
                      <a:pt x="10932316" y="1358447"/>
                    </a:lnTo>
                    <a:cubicBezTo>
                      <a:pt x="10863588" y="1694311"/>
                      <a:pt x="10566417" y="1946959"/>
                      <a:pt x="10210236" y="1946959"/>
                    </a:cubicBezTo>
                    <a:cubicBezTo>
                      <a:pt x="9854055" y="1946959"/>
                      <a:pt x="9556884" y="1694311"/>
                      <a:pt x="9488156" y="1358447"/>
                    </a:cubicBezTo>
                    <a:lnTo>
                      <a:pt x="9473197" y="1210054"/>
                    </a:lnTo>
                    <a:lnTo>
                      <a:pt x="9469177" y="1211302"/>
                    </a:lnTo>
                    <a:cubicBezTo>
                      <a:pt x="9438057" y="1217670"/>
                      <a:pt x="9405834" y="1221014"/>
                      <a:pt x="9372831" y="1221014"/>
                    </a:cubicBezTo>
                    <a:cubicBezTo>
                      <a:pt x="9174811" y="1221014"/>
                      <a:pt x="9004910" y="1100618"/>
                      <a:pt x="8932336" y="929034"/>
                    </a:cubicBezTo>
                    <a:lnTo>
                      <a:pt x="8923811" y="901572"/>
                    </a:lnTo>
                    <a:lnTo>
                      <a:pt x="8913803" y="920011"/>
                    </a:lnTo>
                    <a:cubicBezTo>
                      <a:pt x="8850551" y="1013636"/>
                      <a:pt x="8743435" y="1075192"/>
                      <a:pt x="8621942" y="1075192"/>
                    </a:cubicBezTo>
                    <a:cubicBezTo>
                      <a:pt x="8597643" y="1075192"/>
                      <a:pt x="8573920" y="1072730"/>
                      <a:pt x="8551007" y="1068041"/>
                    </a:cubicBezTo>
                    <a:lnTo>
                      <a:pt x="8489994" y="1049102"/>
                    </a:lnTo>
                    <a:lnTo>
                      <a:pt x="8465855" y="1126862"/>
                    </a:lnTo>
                    <a:cubicBezTo>
                      <a:pt x="8379545" y="1330923"/>
                      <a:pt x="8177486" y="1474107"/>
                      <a:pt x="7941984" y="1474107"/>
                    </a:cubicBezTo>
                    <a:lnTo>
                      <a:pt x="7832541" y="1463074"/>
                    </a:lnTo>
                    <a:lnTo>
                      <a:pt x="7813132" y="1525601"/>
                    </a:lnTo>
                    <a:cubicBezTo>
                      <a:pt x="7701241" y="1790141"/>
                      <a:pt x="7439297" y="1975760"/>
                      <a:pt x="7133999" y="1975760"/>
                    </a:cubicBezTo>
                    <a:cubicBezTo>
                      <a:pt x="6726935" y="1975760"/>
                      <a:pt x="6396945" y="1645770"/>
                      <a:pt x="6396945" y="1238706"/>
                    </a:cubicBezTo>
                    <a:cubicBezTo>
                      <a:pt x="6396945" y="1187823"/>
                      <a:pt x="6402101" y="1138145"/>
                      <a:pt x="6411920" y="1090164"/>
                    </a:cubicBezTo>
                    <a:lnTo>
                      <a:pt x="6453234" y="957072"/>
                    </a:lnTo>
                    <a:lnTo>
                      <a:pt x="6388327" y="963615"/>
                    </a:lnTo>
                    <a:cubicBezTo>
                      <a:pt x="6315431" y="963615"/>
                      <a:pt x="6247711" y="941455"/>
                      <a:pt x="6191536" y="903504"/>
                    </a:cubicBezTo>
                    <a:lnTo>
                      <a:pt x="6185010" y="898119"/>
                    </a:lnTo>
                    <a:lnTo>
                      <a:pt x="6181016" y="920749"/>
                    </a:lnTo>
                    <a:cubicBezTo>
                      <a:pt x="6114059" y="1103617"/>
                      <a:pt x="5955857" y="1242501"/>
                      <a:pt x="5761547" y="1282262"/>
                    </a:cubicBezTo>
                    <a:lnTo>
                      <a:pt x="5714812" y="1286974"/>
                    </a:lnTo>
                    <a:lnTo>
                      <a:pt x="5713396" y="1301025"/>
                    </a:lnTo>
                    <a:cubicBezTo>
                      <a:pt x="5647100" y="1625004"/>
                      <a:pt x="5360445" y="1868712"/>
                      <a:pt x="5016868" y="1868712"/>
                    </a:cubicBezTo>
                    <a:cubicBezTo>
                      <a:pt x="4771455" y="1868712"/>
                      <a:pt x="4555084" y="1744371"/>
                      <a:pt x="4427317" y="1555251"/>
                    </a:cubicBezTo>
                    <a:lnTo>
                      <a:pt x="4369412" y="1448568"/>
                    </a:lnTo>
                    <a:lnTo>
                      <a:pt x="4364660" y="1454327"/>
                    </a:lnTo>
                    <a:cubicBezTo>
                      <a:pt x="4236000" y="1582988"/>
                      <a:pt x="4058257" y="1662566"/>
                      <a:pt x="3861927" y="1662566"/>
                    </a:cubicBezTo>
                    <a:cubicBezTo>
                      <a:pt x="3518350" y="1662566"/>
                      <a:pt x="3231694" y="1418858"/>
                      <a:pt x="3165398" y="1094879"/>
                    </a:cubicBezTo>
                    <a:lnTo>
                      <a:pt x="3164865" y="1089577"/>
                    </a:lnTo>
                    <a:lnTo>
                      <a:pt x="3121214" y="1103127"/>
                    </a:lnTo>
                    <a:cubicBezTo>
                      <a:pt x="3090093" y="1109495"/>
                      <a:pt x="3057871" y="1112839"/>
                      <a:pt x="3024867" y="1112839"/>
                    </a:cubicBezTo>
                    <a:cubicBezTo>
                      <a:pt x="2958861" y="1112839"/>
                      <a:pt x="2895978" y="1099462"/>
                      <a:pt x="2838783" y="1075271"/>
                    </a:cubicBezTo>
                    <a:lnTo>
                      <a:pt x="2788860" y="1048173"/>
                    </a:lnTo>
                    <a:lnTo>
                      <a:pt x="2784688" y="1055857"/>
                    </a:lnTo>
                    <a:cubicBezTo>
                      <a:pt x="2721437" y="1149482"/>
                      <a:pt x="2614322" y="1211038"/>
                      <a:pt x="2492829" y="1211038"/>
                    </a:cubicBezTo>
                    <a:cubicBezTo>
                      <a:pt x="2419933" y="1211038"/>
                      <a:pt x="2352212" y="1188878"/>
                      <a:pt x="2296038" y="1150927"/>
                    </a:cubicBezTo>
                    <a:lnTo>
                      <a:pt x="2290199" y="1146111"/>
                    </a:lnTo>
                    <a:lnTo>
                      <a:pt x="2275337" y="1193991"/>
                    </a:lnTo>
                    <a:cubicBezTo>
                      <a:pt x="2189027" y="1398052"/>
                      <a:pt x="1986967" y="1541236"/>
                      <a:pt x="1751465" y="1541236"/>
                    </a:cubicBezTo>
                    <a:cubicBezTo>
                      <a:pt x="1555214" y="1541236"/>
                      <a:pt x="1382187" y="1441803"/>
                      <a:pt x="1280014" y="1290568"/>
                    </a:cubicBezTo>
                    <a:lnTo>
                      <a:pt x="1260783" y="1255136"/>
                    </a:lnTo>
                    <a:lnTo>
                      <a:pt x="1258230" y="1258230"/>
                    </a:lnTo>
                    <a:cubicBezTo>
                      <a:pt x="1124849" y="1391611"/>
                      <a:pt x="940586" y="1474108"/>
                      <a:pt x="737054" y="1474108"/>
                    </a:cubicBezTo>
                    <a:cubicBezTo>
                      <a:pt x="329990" y="1474108"/>
                      <a:pt x="0" y="1144118"/>
                      <a:pt x="0" y="737054"/>
                    </a:cubicBezTo>
                    <a:cubicBezTo>
                      <a:pt x="0" y="329990"/>
                      <a:pt x="329990" y="0"/>
                      <a:pt x="73705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4" name="Rectangle 3"/>
              <p:cNvSpPr/>
              <p:nvPr userDrawn="1"/>
            </p:nvSpPr>
            <p:spPr>
              <a:xfrm>
                <a:off x="0" y="5548538"/>
                <a:ext cx="12192000" cy="1309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1" name="Oval 10"/>
            <p:cNvSpPr/>
            <p:nvPr userDrawn="1"/>
          </p:nvSpPr>
          <p:spPr>
            <a:xfrm>
              <a:off x="6294214" y="5606594"/>
              <a:ext cx="956128" cy="9561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1735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0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16276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 userDrawn="1"/>
        </p:nvSpPr>
        <p:spPr>
          <a:xfrm flipV="1">
            <a:off x="1461697" y="4279215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0" name="Freeform 19"/>
          <p:cNvSpPr/>
          <p:nvPr userDrawn="1"/>
        </p:nvSpPr>
        <p:spPr>
          <a:xfrm>
            <a:off x="528182" y="4718923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869540"/>
            <a:ext cx="12192000" cy="1988460"/>
            <a:chOff x="0" y="4869540"/>
            <a:chExt cx="12192000" cy="198846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0" y="4869540"/>
              <a:ext cx="12192000" cy="1988460"/>
              <a:chOff x="0" y="4869540"/>
              <a:chExt cx="12192000" cy="1988460"/>
            </a:xfrm>
          </p:grpSpPr>
          <p:sp>
            <p:nvSpPr>
              <p:cNvPr id="19" name="Freeform 18"/>
              <p:cNvSpPr/>
              <p:nvPr userDrawn="1"/>
            </p:nvSpPr>
            <p:spPr>
              <a:xfrm>
                <a:off x="1" y="4869540"/>
                <a:ext cx="12191998" cy="1975760"/>
              </a:xfrm>
              <a:custGeom>
                <a:avLst/>
                <a:gdLst>
                  <a:gd name="connsiteX0" fmla="*/ 737054 w 12191998"/>
                  <a:gd name="connsiteY0" fmla="*/ 0 h 1975760"/>
                  <a:gd name="connsiteX1" fmla="*/ 1416187 w 12191998"/>
                  <a:gd name="connsiteY1" fmla="*/ 450159 h 1975760"/>
                  <a:gd name="connsiteX2" fmla="*/ 1432355 w 12191998"/>
                  <a:gd name="connsiteY2" fmla="*/ 502247 h 1975760"/>
                  <a:gd name="connsiteX3" fmla="*/ 1433583 w 12191998"/>
                  <a:gd name="connsiteY3" fmla="*/ 501234 h 1975760"/>
                  <a:gd name="connsiteX4" fmla="*/ 1751465 w 12191998"/>
                  <a:gd name="connsiteY4" fmla="*/ 404134 h 1975760"/>
                  <a:gd name="connsiteX5" fmla="*/ 2153492 w 12191998"/>
                  <a:gd name="connsiteY5" fmla="*/ 570659 h 1975760"/>
                  <a:gd name="connsiteX6" fmla="*/ 2215026 w 12191998"/>
                  <a:gd name="connsiteY6" fmla="*/ 645238 h 1975760"/>
                  <a:gd name="connsiteX7" fmla="*/ 2243946 w 12191998"/>
                  <a:gd name="connsiteY7" fmla="*/ 610184 h 1975760"/>
                  <a:gd name="connsiteX8" fmla="*/ 2492829 w 12191998"/>
                  <a:gd name="connsiteY8" fmla="*/ 507094 h 1975760"/>
                  <a:gd name="connsiteX9" fmla="*/ 2563763 w 12191998"/>
                  <a:gd name="connsiteY9" fmla="*/ 514245 h 1975760"/>
                  <a:gd name="connsiteX10" fmla="*/ 2564000 w 12191998"/>
                  <a:gd name="connsiteY10" fmla="*/ 514319 h 1975760"/>
                  <a:gd name="connsiteX11" fmla="*/ 2584372 w 12191998"/>
                  <a:gd name="connsiteY11" fmla="*/ 448691 h 1975760"/>
                  <a:gd name="connsiteX12" fmla="*/ 3024867 w 12191998"/>
                  <a:gd name="connsiteY12" fmla="*/ 156711 h 1975760"/>
                  <a:gd name="connsiteX13" fmla="*/ 3421285 w 12191998"/>
                  <a:gd name="connsiteY13" fmla="*/ 367485 h 1975760"/>
                  <a:gd name="connsiteX14" fmla="*/ 3432585 w 12191998"/>
                  <a:gd name="connsiteY14" fmla="*/ 388305 h 1975760"/>
                  <a:gd name="connsiteX15" fmla="*/ 3464415 w 12191998"/>
                  <a:gd name="connsiteY15" fmla="*/ 362043 h 1975760"/>
                  <a:gd name="connsiteX16" fmla="*/ 3861927 w 12191998"/>
                  <a:gd name="connsiteY16" fmla="*/ 240620 h 1975760"/>
                  <a:gd name="connsiteX17" fmla="*/ 4451476 w 12191998"/>
                  <a:gd name="connsiteY17" fmla="*/ 554081 h 1975760"/>
                  <a:gd name="connsiteX18" fmla="*/ 4509382 w 12191998"/>
                  <a:gd name="connsiteY18" fmla="*/ 660764 h 1975760"/>
                  <a:gd name="connsiteX19" fmla="*/ 4514133 w 12191998"/>
                  <a:gd name="connsiteY19" fmla="*/ 655005 h 1975760"/>
                  <a:gd name="connsiteX20" fmla="*/ 5016868 w 12191998"/>
                  <a:gd name="connsiteY20" fmla="*/ 446766 h 1975760"/>
                  <a:gd name="connsiteX21" fmla="*/ 5147013 w 12191998"/>
                  <a:gd name="connsiteY21" fmla="*/ 459886 h 1975760"/>
                  <a:gd name="connsiteX22" fmla="*/ 5175513 w 12191998"/>
                  <a:gd name="connsiteY22" fmla="*/ 407380 h 1975760"/>
                  <a:gd name="connsiteX23" fmla="*/ 5646965 w 12191998"/>
                  <a:gd name="connsiteY23" fmla="*/ 156711 h 1975760"/>
                  <a:gd name="connsiteX24" fmla="*/ 6048990 w 12191998"/>
                  <a:gd name="connsiteY24" fmla="*/ 323236 h 1975760"/>
                  <a:gd name="connsiteX25" fmla="*/ 6110524 w 12191998"/>
                  <a:gd name="connsiteY25" fmla="*/ 397815 h 1975760"/>
                  <a:gd name="connsiteX26" fmla="*/ 6139445 w 12191998"/>
                  <a:gd name="connsiteY26" fmla="*/ 362761 h 1975760"/>
                  <a:gd name="connsiteX27" fmla="*/ 6388327 w 12191998"/>
                  <a:gd name="connsiteY27" fmla="*/ 259671 h 1975760"/>
                  <a:gd name="connsiteX28" fmla="*/ 6740299 w 12191998"/>
                  <a:gd name="connsiteY28" fmla="*/ 611643 h 1975760"/>
                  <a:gd name="connsiteX29" fmla="*/ 6738961 w 12191998"/>
                  <a:gd name="connsiteY29" fmla="*/ 618272 h 1975760"/>
                  <a:gd name="connsiteX30" fmla="*/ 6847104 w 12191998"/>
                  <a:gd name="connsiteY30" fmla="*/ 559574 h 1975760"/>
                  <a:gd name="connsiteX31" fmla="*/ 7133999 w 12191998"/>
                  <a:gd name="connsiteY31" fmla="*/ 501652 h 1975760"/>
                  <a:gd name="connsiteX32" fmla="*/ 7420894 w 12191998"/>
                  <a:gd name="connsiteY32" fmla="*/ 559574 h 1975760"/>
                  <a:gd name="connsiteX33" fmla="*/ 7471192 w 12191998"/>
                  <a:gd name="connsiteY33" fmla="*/ 586875 h 1975760"/>
                  <a:gd name="connsiteX34" fmla="*/ 7539958 w 12191998"/>
                  <a:gd name="connsiteY34" fmla="*/ 503530 h 1975760"/>
                  <a:gd name="connsiteX35" fmla="*/ 7941984 w 12191998"/>
                  <a:gd name="connsiteY35" fmla="*/ 337005 h 1975760"/>
                  <a:gd name="connsiteX36" fmla="*/ 8344010 w 12191998"/>
                  <a:gd name="connsiteY36" fmla="*/ 503530 h 1975760"/>
                  <a:gd name="connsiteX37" fmla="*/ 8346493 w 12191998"/>
                  <a:gd name="connsiteY37" fmla="*/ 506539 h 1975760"/>
                  <a:gd name="connsiteX38" fmla="*/ 8373060 w 12191998"/>
                  <a:gd name="connsiteY38" fmla="*/ 474338 h 1975760"/>
                  <a:gd name="connsiteX39" fmla="*/ 8621942 w 12191998"/>
                  <a:gd name="connsiteY39" fmla="*/ 371248 h 1975760"/>
                  <a:gd name="connsiteX40" fmla="*/ 8913803 w 12191998"/>
                  <a:gd name="connsiteY40" fmla="*/ 526429 h 1975760"/>
                  <a:gd name="connsiteX41" fmla="*/ 8931604 w 12191998"/>
                  <a:gd name="connsiteY41" fmla="*/ 559225 h 1975760"/>
                  <a:gd name="connsiteX42" fmla="*/ 8932336 w 12191998"/>
                  <a:gd name="connsiteY42" fmla="*/ 556866 h 1975760"/>
                  <a:gd name="connsiteX43" fmla="*/ 9372831 w 12191998"/>
                  <a:gd name="connsiteY43" fmla="*/ 264886 h 1975760"/>
                  <a:gd name="connsiteX44" fmla="*/ 9813326 w 12191998"/>
                  <a:gd name="connsiteY44" fmla="*/ 556866 h 1975760"/>
                  <a:gd name="connsiteX45" fmla="*/ 9822258 w 12191998"/>
                  <a:gd name="connsiteY45" fmla="*/ 585639 h 1975760"/>
                  <a:gd name="connsiteX46" fmla="*/ 9923341 w 12191998"/>
                  <a:gd name="connsiteY46" fmla="*/ 530773 h 1975760"/>
                  <a:gd name="connsiteX47" fmla="*/ 10210236 w 12191998"/>
                  <a:gd name="connsiteY47" fmla="*/ 472851 h 1975760"/>
                  <a:gd name="connsiteX48" fmla="*/ 10358778 w 12191998"/>
                  <a:gd name="connsiteY48" fmla="*/ 487826 h 1975760"/>
                  <a:gd name="connsiteX49" fmla="*/ 10454657 w 12191998"/>
                  <a:gd name="connsiteY49" fmla="*/ 517588 h 1975760"/>
                  <a:gd name="connsiteX50" fmla="*/ 10495458 w 12191998"/>
                  <a:gd name="connsiteY50" fmla="*/ 442418 h 1975760"/>
                  <a:gd name="connsiteX51" fmla="*/ 10966909 w 12191998"/>
                  <a:gd name="connsiteY51" fmla="*/ 191749 h 1975760"/>
                  <a:gd name="connsiteX52" fmla="*/ 11438360 w 12191998"/>
                  <a:gd name="connsiteY52" fmla="*/ 442418 h 1975760"/>
                  <a:gd name="connsiteX53" fmla="*/ 11462489 w 12191998"/>
                  <a:gd name="connsiteY53" fmla="*/ 486871 h 1975760"/>
                  <a:gd name="connsiteX54" fmla="*/ 11469450 w 12191998"/>
                  <a:gd name="connsiteY54" fmla="*/ 481127 h 1975760"/>
                  <a:gd name="connsiteX55" fmla="*/ 11728562 w 12191998"/>
                  <a:gd name="connsiteY55" fmla="*/ 401979 h 1975760"/>
                  <a:gd name="connsiteX56" fmla="*/ 12191998 w 12191998"/>
                  <a:gd name="connsiteY56" fmla="*/ 865415 h 1975760"/>
                  <a:gd name="connsiteX57" fmla="*/ 11728562 w 12191998"/>
                  <a:gd name="connsiteY57" fmla="*/ 1328851 h 1975760"/>
                  <a:gd name="connsiteX58" fmla="*/ 11400863 w 12191998"/>
                  <a:gd name="connsiteY58" fmla="*/ 1193114 h 1975760"/>
                  <a:gd name="connsiteX59" fmla="*/ 11372198 w 12191998"/>
                  <a:gd name="connsiteY59" fmla="*/ 1158372 h 1975760"/>
                  <a:gd name="connsiteX60" fmla="*/ 11368935 w 12191998"/>
                  <a:gd name="connsiteY60" fmla="*/ 1162327 h 1975760"/>
                  <a:gd name="connsiteX61" fmla="*/ 10966909 w 12191998"/>
                  <a:gd name="connsiteY61" fmla="*/ 1328851 h 1975760"/>
                  <a:gd name="connsiteX62" fmla="*/ 10935617 w 12191998"/>
                  <a:gd name="connsiteY62" fmla="*/ 1325697 h 1975760"/>
                  <a:gd name="connsiteX63" fmla="*/ 10932316 w 12191998"/>
                  <a:gd name="connsiteY63" fmla="*/ 1358447 h 1975760"/>
                  <a:gd name="connsiteX64" fmla="*/ 10210236 w 12191998"/>
                  <a:gd name="connsiteY64" fmla="*/ 1946959 h 1975760"/>
                  <a:gd name="connsiteX65" fmla="*/ 9488156 w 12191998"/>
                  <a:gd name="connsiteY65" fmla="*/ 1358447 h 1975760"/>
                  <a:gd name="connsiteX66" fmla="*/ 9473197 w 12191998"/>
                  <a:gd name="connsiteY66" fmla="*/ 1210054 h 1975760"/>
                  <a:gd name="connsiteX67" fmla="*/ 9469177 w 12191998"/>
                  <a:gd name="connsiteY67" fmla="*/ 1211302 h 1975760"/>
                  <a:gd name="connsiteX68" fmla="*/ 9372831 w 12191998"/>
                  <a:gd name="connsiteY68" fmla="*/ 1221014 h 1975760"/>
                  <a:gd name="connsiteX69" fmla="*/ 8932336 w 12191998"/>
                  <a:gd name="connsiteY69" fmla="*/ 929034 h 1975760"/>
                  <a:gd name="connsiteX70" fmla="*/ 8923811 w 12191998"/>
                  <a:gd name="connsiteY70" fmla="*/ 901572 h 1975760"/>
                  <a:gd name="connsiteX71" fmla="*/ 8913803 w 12191998"/>
                  <a:gd name="connsiteY71" fmla="*/ 920011 h 1975760"/>
                  <a:gd name="connsiteX72" fmla="*/ 8621942 w 12191998"/>
                  <a:gd name="connsiteY72" fmla="*/ 1075192 h 1975760"/>
                  <a:gd name="connsiteX73" fmla="*/ 8551007 w 12191998"/>
                  <a:gd name="connsiteY73" fmla="*/ 1068041 h 1975760"/>
                  <a:gd name="connsiteX74" fmla="*/ 8489994 w 12191998"/>
                  <a:gd name="connsiteY74" fmla="*/ 1049102 h 1975760"/>
                  <a:gd name="connsiteX75" fmla="*/ 8465855 w 12191998"/>
                  <a:gd name="connsiteY75" fmla="*/ 1126862 h 1975760"/>
                  <a:gd name="connsiteX76" fmla="*/ 7941984 w 12191998"/>
                  <a:gd name="connsiteY76" fmla="*/ 1474107 h 1975760"/>
                  <a:gd name="connsiteX77" fmla="*/ 7832541 w 12191998"/>
                  <a:gd name="connsiteY77" fmla="*/ 1463074 h 1975760"/>
                  <a:gd name="connsiteX78" fmla="*/ 7813132 w 12191998"/>
                  <a:gd name="connsiteY78" fmla="*/ 1525601 h 1975760"/>
                  <a:gd name="connsiteX79" fmla="*/ 7133999 w 12191998"/>
                  <a:gd name="connsiteY79" fmla="*/ 1975760 h 1975760"/>
                  <a:gd name="connsiteX80" fmla="*/ 6396945 w 12191998"/>
                  <a:gd name="connsiteY80" fmla="*/ 1238706 h 1975760"/>
                  <a:gd name="connsiteX81" fmla="*/ 6411920 w 12191998"/>
                  <a:gd name="connsiteY81" fmla="*/ 1090164 h 1975760"/>
                  <a:gd name="connsiteX82" fmla="*/ 6453234 w 12191998"/>
                  <a:gd name="connsiteY82" fmla="*/ 957072 h 1975760"/>
                  <a:gd name="connsiteX83" fmla="*/ 6388327 w 12191998"/>
                  <a:gd name="connsiteY83" fmla="*/ 963615 h 1975760"/>
                  <a:gd name="connsiteX84" fmla="*/ 6191536 w 12191998"/>
                  <a:gd name="connsiteY84" fmla="*/ 903504 h 1975760"/>
                  <a:gd name="connsiteX85" fmla="*/ 6185010 w 12191998"/>
                  <a:gd name="connsiteY85" fmla="*/ 898119 h 1975760"/>
                  <a:gd name="connsiteX86" fmla="*/ 6181016 w 12191998"/>
                  <a:gd name="connsiteY86" fmla="*/ 920749 h 1975760"/>
                  <a:gd name="connsiteX87" fmla="*/ 5761547 w 12191998"/>
                  <a:gd name="connsiteY87" fmla="*/ 1282262 h 1975760"/>
                  <a:gd name="connsiteX88" fmla="*/ 5714812 w 12191998"/>
                  <a:gd name="connsiteY88" fmla="*/ 1286974 h 1975760"/>
                  <a:gd name="connsiteX89" fmla="*/ 5713396 w 12191998"/>
                  <a:gd name="connsiteY89" fmla="*/ 1301025 h 1975760"/>
                  <a:gd name="connsiteX90" fmla="*/ 5016868 w 12191998"/>
                  <a:gd name="connsiteY90" fmla="*/ 1868712 h 1975760"/>
                  <a:gd name="connsiteX91" fmla="*/ 4427317 w 12191998"/>
                  <a:gd name="connsiteY91" fmla="*/ 1555251 h 1975760"/>
                  <a:gd name="connsiteX92" fmla="*/ 4369412 w 12191998"/>
                  <a:gd name="connsiteY92" fmla="*/ 1448568 h 1975760"/>
                  <a:gd name="connsiteX93" fmla="*/ 4364660 w 12191998"/>
                  <a:gd name="connsiteY93" fmla="*/ 1454327 h 1975760"/>
                  <a:gd name="connsiteX94" fmla="*/ 3861927 w 12191998"/>
                  <a:gd name="connsiteY94" fmla="*/ 1662566 h 1975760"/>
                  <a:gd name="connsiteX95" fmla="*/ 3165398 w 12191998"/>
                  <a:gd name="connsiteY95" fmla="*/ 1094879 h 1975760"/>
                  <a:gd name="connsiteX96" fmla="*/ 3164865 w 12191998"/>
                  <a:gd name="connsiteY96" fmla="*/ 1089577 h 1975760"/>
                  <a:gd name="connsiteX97" fmla="*/ 3121214 w 12191998"/>
                  <a:gd name="connsiteY97" fmla="*/ 1103127 h 1975760"/>
                  <a:gd name="connsiteX98" fmla="*/ 3024867 w 12191998"/>
                  <a:gd name="connsiteY98" fmla="*/ 1112839 h 1975760"/>
                  <a:gd name="connsiteX99" fmla="*/ 2838783 w 12191998"/>
                  <a:gd name="connsiteY99" fmla="*/ 1075271 h 1975760"/>
                  <a:gd name="connsiteX100" fmla="*/ 2788860 w 12191998"/>
                  <a:gd name="connsiteY100" fmla="*/ 1048173 h 1975760"/>
                  <a:gd name="connsiteX101" fmla="*/ 2784688 w 12191998"/>
                  <a:gd name="connsiteY101" fmla="*/ 1055857 h 1975760"/>
                  <a:gd name="connsiteX102" fmla="*/ 2492829 w 12191998"/>
                  <a:gd name="connsiteY102" fmla="*/ 1211038 h 1975760"/>
                  <a:gd name="connsiteX103" fmla="*/ 2296038 w 12191998"/>
                  <a:gd name="connsiteY103" fmla="*/ 1150927 h 1975760"/>
                  <a:gd name="connsiteX104" fmla="*/ 2290199 w 12191998"/>
                  <a:gd name="connsiteY104" fmla="*/ 1146111 h 1975760"/>
                  <a:gd name="connsiteX105" fmla="*/ 2275337 w 12191998"/>
                  <a:gd name="connsiteY105" fmla="*/ 1193991 h 1975760"/>
                  <a:gd name="connsiteX106" fmla="*/ 1751465 w 12191998"/>
                  <a:gd name="connsiteY106" fmla="*/ 1541236 h 1975760"/>
                  <a:gd name="connsiteX107" fmla="*/ 1280014 w 12191998"/>
                  <a:gd name="connsiteY107" fmla="*/ 1290568 h 1975760"/>
                  <a:gd name="connsiteX108" fmla="*/ 1260783 w 12191998"/>
                  <a:gd name="connsiteY108" fmla="*/ 1255136 h 1975760"/>
                  <a:gd name="connsiteX109" fmla="*/ 1258230 w 12191998"/>
                  <a:gd name="connsiteY109" fmla="*/ 1258230 h 1975760"/>
                  <a:gd name="connsiteX110" fmla="*/ 737054 w 12191998"/>
                  <a:gd name="connsiteY110" fmla="*/ 1474108 h 1975760"/>
                  <a:gd name="connsiteX111" fmla="*/ 0 w 12191998"/>
                  <a:gd name="connsiteY111" fmla="*/ 737054 h 1975760"/>
                  <a:gd name="connsiteX112" fmla="*/ 737054 w 12191998"/>
                  <a:gd name="connsiteY112" fmla="*/ 0 h 197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12191998" h="1975760">
                    <a:moveTo>
                      <a:pt x="737054" y="0"/>
                    </a:moveTo>
                    <a:cubicBezTo>
                      <a:pt x="1042351" y="0"/>
                      <a:pt x="1304296" y="185620"/>
                      <a:pt x="1416187" y="450159"/>
                    </a:cubicBezTo>
                    <a:lnTo>
                      <a:pt x="1432355" y="502247"/>
                    </a:lnTo>
                    <a:lnTo>
                      <a:pt x="1433583" y="501234"/>
                    </a:lnTo>
                    <a:cubicBezTo>
                      <a:pt x="1524325" y="439930"/>
                      <a:pt x="1633714" y="404134"/>
                      <a:pt x="1751465" y="404134"/>
                    </a:cubicBezTo>
                    <a:cubicBezTo>
                      <a:pt x="1908467" y="404134"/>
                      <a:pt x="2050604" y="467772"/>
                      <a:pt x="2153492" y="570659"/>
                    </a:cubicBezTo>
                    <a:lnTo>
                      <a:pt x="2215026" y="645238"/>
                    </a:lnTo>
                    <a:lnTo>
                      <a:pt x="2243946" y="610184"/>
                    </a:lnTo>
                    <a:cubicBezTo>
                      <a:pt x="2307641" y="546490"/>
                      <a:pt x="2395634" y="507094"/>
                      <a:pt x="2492829" y="507094"/>
                    </a:cubicBezTo>
                    <a:cubicBezTo>
                      <a:pt x="2517127" y="507094"/>
                      <a:pt x="2540851" y="509557"/>
                      <a:pt x="2563763" y="514245"/>
                    </a:cubicBezTo>
                    <a:lnTo>
                      <a:pt x="2564000" y="514319"/>
                    </a:lnTo>
                    <a:lnTo>
                      <a:pt x="2584372" y="448691"/>
                    </a:lnTo>
                    <a:cubicBezTo>
                      <a:pt x="2656946" y="277107"/>
                      <a:pt x="2826847" y="156711"/>
                      <a:pt x="3024867" y="156711"/>
                    </a:cubicBezTo>
                    <a:cubicBezTo>
                      <a:pt x="3189884" y="156711"/>
                      <a:pt x="3335374" y="240319"/>
                      <a:pt x="3421285" y="367485"/>
                    </a:cubicBezTo>
                    <a:lnTo>
                      <a:pt x="3432585" y="388305"/>
                    </a:lnTo>
                    <a:lnTo>
                      <a:pt x="3464415" y="362043"/>
                    </a:lnTo>
                    <a:cubicBezTo>
                      <a:pt x="3577887" y="285383"/>
                      <a:pt x="3714680" y="240620"/>
                      <a:pt x="3861927" y="240620"/>
                    </a:cubicBezTo>
                    <a:cubicBezTo>
                      <a:pt x="4107340" y="240620"/>
                      <a:pt x="4323710" y="364961"/>
                      <a:pt x="4451476" y="554081"/>
                    </a:cubicBezTo>
                    <a:lnTo>
                      <a:pt x="4509382" y="660764"/>
                    </a:lnTo>
                    <a:lnTo>
                      <a:pt x="4514133" y="655005"/>
                    </a:lnTo>
                    <a:cubicBezTo>
                      <a:pt x="4642794" y="526345"/>
                      <a:pt x="4820537" y="446766"/>
                      <a:pt x="5016868" y="446766"/>
                    </a:cubicBezTo>
                    <a:lnTo>
                      <a:pt x="5147013" y="459886"/>
                    </a:lnTo>
                    <a:lnTo>
                      <a:pt x="5175513" y="407380"/>
                    </a:lnTo>
                    <a:cubicBezTo>
                      <a:pt x="5277686" y="256144"/>
                      <a:pt x="5450713" y="156711"/>
                      <a:pt x="5646965" y="156711"/>
                    </a:cubicBezTo>
                    <a:cubicBezTo>
                      <a:pt x="5803965" y="156711"/>
                      <a:pt x="5946103" y="220349"/>
                      <a:pt x="6048990" y="323236"/>
                    </a:cubicBezTo>
                    <a:lnTo>
                      <a:pt x="6110524" y="397815"/>
                    </a:lnTo>
                    <a:lnTo>
                      <a:pt x="6139445" y="362761"/>
                    </a:lnTo>
                    <a:cubicBezTo>
                      <a:pt x="6203140" y="299067"/>
                      <a:pt x="6291133" y="259671"/>
                      <a:pt x="6388327" y="259671"/>
                    </a:cubicBezTo>
                    <a:cubicBezTo>
                      <a:pt x="6582716" y="259671"/>
                      <a:pt x="6740299" y="417254"/>
                      <a:pt x="6740299" y="611643"/>
                    </a:cubicBezTo>
                    <a:lnTo>
                      <a:pt x="6738961" y="618272"/>
                    </a:lnTo>
                    <a:lnTo>
                      <a:pt x="6847104" y="559574"/>
                    </a:lnTo>
                    <a:cubicBezTo>
                      <a:pt x="6935284" y="522277"/>
                      <a:pt x="7032233" y="501652"/>
                      <a:pt x="7133999" y="501652"/>
                    </a:cubicBezTo>
                    <a:cubicBezTo>
                      <a:pt x="7235765" y="501652"/>
                      <a:pt x="7332714" y="522277"/>
                      <a:pt x="7420894" y="559574"/>
                    </a:cubicBezTo>
                    <a:lnTo>
                      <a:pt x="7471192" y="586875"/>
                    </a:lnTo>
                    <a:lnTo>
                      <a:pt x="7539958" y="503530"/>
                    </a:lnTo>
                    <a:cubicBezTo>
                      <a:pt x="7642846" y="400643"/>
                      <a:pt x="7784983" y="337005"/>
                      <a:pt x="7941984" y="337005"/>
                    </a:cubicBezTo>
                    <a:cubicBezTo>
                      <a:pt x="8098985" y="337005"/>
                      <a:pt x="8241123" y="400643"/>
                      <a:pt x="8344010" y="503530"/>
                    </a:cubicBezTo>
                    <a:lnTo>
                      <a:pt x="8346493" y="506539"/>
                    </a:lnTo>
                    <a:lnTo>
                      <a:pt x="8373060" y="474338"/>
                    </a:lnTo>
                    <a:cubicBezTo>
                      <a:pt x="8436755" y="410644"/>
                      <a:pt x="8524748" y="371248"/>
                      <a:pt x="8621942" y="371248"/>
                    </a:cubicBezTo>
                    <a:cubicBezTo>
                      <a:pt x="8743435" y="371248"/>
                      <a:pt x="8850551" y="432804"/>
                      <a:pt x="8913803" y="526429"/>
                    </a:cubicBezTo>
                    <a:lnTo>
                      <a:pt x="8931604" y="559225"/>
                    </a:lnTo>
                    <a:lnTo>
                      <a:pt x="8932336" y="556866"/>
                    </a:lnTo>
                    <a:cubicBezTo>
                      <a:pt x="9004910" y="385282"/>
                      <a:pt x="9174811" y="264886"/>
                      <a:pt x="9372831" y="264886"/>
                    </a:cubicBezTo>
                    <a:cubicBezTo>
                      <a:pt x="9570851" y="264886"/>
                      <a:pt x="9740752" y="385282"/>
                      <a:pt x="9813326" y="556866"/>
                    </a:cubicBezTo>
                    <a:lnTo>
                      <a:pt x="9822258" y="585639"/>
                    </a:lnTo>
                    <a:lnTo>
                      <a:pt x="9923341" y="530773"/>
                    </a:lnTo>
                    <a:cubicBezTo>
                      <a:pt x="10011521" y="493476"/>
                      <a:pt x="10108470" y="472851"/>
                      <a:pt x="10210236" y="472851"/>
                    </a:cubicBezTo>
                    <a:cubicBezTo>
                      <a:pt x="10261119" y="472851"/>
                      <a:pt x="10310798" y="478007"/>
                      <a:pt x="10358778" y="487826"/>
                    </a:cubicBezTo>
                    <a:lnTo>
                      <a:pt x="10454657" y="517588"/>
                    </a:lnTo>
                    <a:lnTo>
                      <a:pt x="10495458" y="442418"/>
                    </a:lnTo>
                    <a:cubicBezTo>
                      <a:pt x="10597630" y="291182"/>
                      <a:pt x="10770658" y="191749"/>
                      <a:pt x="10966909" y="191749"/>
                    </a:cubicBezTo>
                    <a:cubicBezTo>
                      <a:pt x="11163160" y="191749"/>
                      <a:pt x="11336188" y="291182"/>
                      <a:pt x="11438360" y="442418"/>
                    </a:cubicBezTo>
                    <a:lnTo>
                      <a:pt x="11462489" y="486871"/>
                    </a:lnTo>
                    <a:lnTo>
                      <a:pt x="11469450" y="481127"/>
                    </a:lnTo>
                    <a:cubicBezTo>
                      <a:pt x="11543415" y="431157"/>
                      <a:pt x="11632581" y="401979"/>
                      <a:pt x="11728562" y="401979"/>
                    </a:cubicBezTo>
                    <a:cubicBezTo>
                      <a:pt x="11984511" y="401979"/>
                      <a:pt x="12191998" y="609466"/>
                      <a:pt x="12191998" y="865415"/>
                    </a:cubicBezTo>
                    <a:cubicBezTo>
                      <a:pt x="12191998" y="1121364"/>
                      <a:pt x="11984511" y="1328851"/>
                      <a:pt x="11728562" y="1328851"/>
                    </a:cubicBezTo>
                    <a:cubicBezTo>
                      <a:pt x="11600587" y="1328851"/>
                      <a:pt x="11484728" y="1276980"/>
                      <a:pt x="11400863" y="1193114"/>
                    </a:cubicBezTo>
                    <a:lnTo>
                      <a:pt x="11372198" y="1158372"/>
                    </a:lnTo>
                    <a:lnTo>
                      <a:pt x="11368935" y="1162327"/>
                    </a:lnTo>
                    <a:cubicBezTo>
                      <a:pt x="11266048" y="1265214"/>
                      <a:pt x="11123910" y="1328851"/>
                      <a:pt x="10966909" y="1328851"/>
                    </a:cubicBezTo>
                    <a:lnTo>
                      <a:pt x="10935617" y="1325697"/>
                    </a:lnTo>
                    <a:lnTo>
                      <a:pt x="10932316" y="1358447"/>
                    </a:lnTo>
                    <a:cubicBezTo>
                      <a:pt x="10863588" y="1694311"/>
                      <a:pt x="10566417" y="1946959"/>
                      <a:pt x="10210236" y="1946959"/>
                    </a:cubicBezTo>
                    <a:cubicBezTo>
                      <a:pt x="9854055" y="1946959"/>
                      <a:pt x="9556884" y="1694311"/>
                      <a:pt x="9488156" y="1358447"/>
                    </a:cubicBezTo>
                    <a:lnTo>
                      <a:pt x="9473197" y="1210054"/>
                    </a:lnTo>
                    <a:lnTo>
                      <a:pt x="9469177" y="1211302"/>
                    </a:lnTo>
                    <a:cubicBezTo>
                      <a:pt x="9438057" y="1217670"/>
                      <a:pt x="9405834" y="1221014"/>
                      <a:pt x="9372831" y="1221014"/>
                    </a:cubicBezTo>
                    <a:cubicBezTo>
                      <a:pt x="9174811" y="1221014"/>
                      <a:pt x="9004910" y="1100618"/>
                      <a:pt x="8932336" y="929034"/>
                    </a:cubicBezTo>
                    <a:lnTo>
                      <a:pt x="8923811" y="901572"/>
                    </a:lnTo>
                    <a:lnTo>
                      <a:pt x="8913803" y="920011"/>
                    </a:lnTo>
                    <a:cubicBezTo>
                      <a:pt x="8850551" y="1013636"/>
                      <a:pt x="8743435" y="1075192"/>
                      <a:pt x="8621942" y="1075192"/>
                    </a:cubicBezTo>
                    <a:cubicBezTo>
                      <a:pt x="8597643" y="1075192"/>
                      <a:pt x="8573920" y="1072730"/>
                      <a:pt x="8551007" y="1068041"/>
                    </a:cubicBezTo>
                    <a:lnTo>
                      <a:pt x="8489994" y="1049102"/>
                    </a:lnTo>
                    <a:lnTo>
                      <a:pt x="8465855" y="1126862"/>
                    </a:lnTo>
                    <a:cubicBezTo>
                      <a:pt x="8379545" y="1330923"/>
                      <a:pt x="8177486" y="1474107"/>
                      <a:pt x="7941984" y="1474107"/>
                    </a:cubicBezTo>
                    <a:lnTo>
                      <a:pt x="7832541" y="1463074"/>
                    </a:lnTo>
                    <a:lnTo>
                      <a:pt x="7813132" y="1525601"/>
                    </a:lnTo>
                    <a:cubicBezTo>
                      <a:pt x="7701241" y="1790141"/>
                      <a:pt x="7439297" y="1975760"/>
                      <a:pt x="7133999" y="1975760"/>
                    </a:cubicBezTo>
                    <a:cubicBezTo>
                      <a:pt x="6726935" y="1975760"/>
                      <a:pt x="6396945" y="1645770"/>
                      <a:pt x="6396945" y="1238706"/>
                    </a:cubicBezTo>
                    <a:cubicBezTo>
                      <a:pt x="6396945" y="1187823"/>
                      <a:pt x="6402101" y="1138145"/>
                      <a:pt x="6411920" y="1090164"/>
                    </a:cubicBezTo>
                    <a:lnTo>
                      <a:pt x="6453234" y="957072"/>
                    </a:lnTo>
                    <a:lnTo>
                      <a:pt x="6388327" y="963615"/>
                    </a:lnTo>
                    <a:cubicBezTo>
                      <a:pt x="6315431" y="963615"/>
                      <a:pt x="6247711" y="941455"/>
                      <a:pt x="6191536" y="903504"/>
                    </a:cubicBezTo>
                    <a:lnTo>
                      <a:pt x="6185010" y="898119"/>
                    </a:lnTo>
                    <a:lnTo>
                      <a:pt x="6181016" y="920749"/>
                    </a:lnTo>
                    <a:cubicBezTo>
                      <a:pt x="6114059" y="1103617"/>
                      <a:pt x="5955857" y="1242501"/>
                      <a:pt x="5761547" y="1282262"/>
                    </a:cubicBezTo>
                    <a:lnTo>
                      <a:pt x="5714812" y="1286974"/>
                    </a:lnTo>
                    <a:lnTo>
                      <a:pt x="5713396" y="1301025"/>
                    </a:lnTo>
                    <a:cubicBezTo>
                      <a:pt x="5647100" y="1625004"/>
                      <a:pt x="5360445" y="1868712"/>
                      <a:pt x="5016868" y="1868712"/>
                    </a:cubicBezTo>
                    <a:cubicBezTo>
                      <a:pt x="4771455" y="1868712"/>
                      <a:pt x="4555084" y="1744371"/>
                      <a:pt x="4427317" y="1555251"/>
                    </a:cubicBezTo>
                    <a:lnTo>
                      <a:pt x="4369412" y="1448568"/>
                    </a:lnTo>
                    <a:lnTo>
                      <a:pt x="4364660" y="1454327"/>
                    </a:lnTo>
                    <a:cubicBezTo>
                      <a:pt x="4236000" y="1582988"/>
                      <a:pt x="4058257" y="1662566"/>
                      <a:pt x="3861927" y="1662566"/>
                    </a:cubicBezTo>
                    <a:cubicBezTo>
                      <a:pt x="3518350" y="1662566"/>
                      <a:pt x="3231694" y="1418858"/>
                      <a:pt x="3165398" y="1094879"/>
                    </a:cubicBezTo>
                    <a:lnTo>
                      <a:pt x="3164865" y="1089577"/>
                    </a:lnTo>
                    <a:lnTo>
                      <a:pt x="3121214" y="1103127"/>
                    </a:lnTo>
                    <a:cubicBezTo>
                      <a:pt x="3090093" y="1109495"/>
                      <a:pt x="3057871" y="1112839"/>
                      <a:pt x="3024867" y="1112839"/>
                    </a:cubicBezTo>
                    <a:cubicBezTo>
                      <a:pt x="2958861" y="1112839"/>
                      <a:pt x="2895978" y="1099462"/>
                      <a:pt x="2838783" y="1075271"/>
                    </a:cubicBezTo>
                    <a:lnTo>
                      <a:pt x="2788860" y="1048173"/>
                    </a:lnTo>
                    <a:lnTo>
                      <a:pt x="2784688" y="1055857"/>
                    </a:lnTo>
                    <a:cubicBezTo>
                      <a:pt x="2721437" y="1149482"/>
                      <a:pt x="2614322" y="1211038"/>
                      <a:pt x="2492829" y="1211038"/>
                    </a:cubicBezTo>
                    <a:cubicBezTo>
                      <a:pt x="2419933" y="1211038"/>
                      <a:pt x="2352212" y="1188878"/>
                      <a:pt x="2296038" y="1150927"/>
                    </a:cubicBezTo>
                    <a:lnTo>
                      <a:pt x="2290199" y="1146111"/>
                    </a:lnTo>
                    <a:lnTo>
                      <a:pt x="2275337" y="1193991"/>
                    </a:lnTo>
                    <a:cubicBezTo>
                      <a:pt x="2189027" y="1398052"/>
                      <a:pt x="1986967" y="1541236"/>
                      <a:pt x="1751465" y="1541236"/>
                    </a:cubicBezTo>
                    <a:cubicBezTo>
                      <a:pt x="1555214" y="1541236"/>
                      <a:pt x="1382187" y="1441803"/>
                      <a:pt x="1280014" y="1290568"/>
                    </a:cubicBezTo>
                    <a:lnTo>
                      <a:pt x="1260783" y="1255136"/>
                    </a:lnTo>
                    <a:lnTo>
                      <a:pt x="1258230" y="1258230"/>
                    </a:lnTo>
                    <a:cubicBezTo>
                      <a:pt x="1124849" y="1391611"/>
                      <a:pt x="940586" y="1474108"/>
                      <a:pt x="737054" y="1474108"/>
                    </a:cubicBezTo>
                    <a:cubicBezTo>
                      <a:pt x="329990" y="1474108"/>
                      <a:pt x="0" y="1144118"/>
                      <a:pt x="0" y="737054"/>
                    </a:cubicBezTo>
                    <a:cubicBezTo>
                      <a:pt x="0" y="329990"/>
                      <a:pt x="329990" y="0"/>
                      <a:pt x="73705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4" name="Rectangle 3"/>
              <p:cNvSpPr/>
              <p:nvPr userDrawn="1"/>
            </p:nvSpPr>
            <p:spPr>
              <a:xfrm>
                <a:off x="0" y="5548538"/>
                <a:ext cx="12192000" cy="1309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1" name="Oval 10"/>
            <p:cNvSpPr/>
            <p:nvPr userDrawn="1"/>
          </p:nvSpPr>
          <p:spPr>
            <a:xfrm>
              <a:off x="6294214" y="5606594"/>
              <a:ext cx="956128" cy="9561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92069" y="1939822"/>
            <a:ext cx="2422744" cy="140572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365141" y="3141663"/>
            <a:ext cx="839897" cy="112395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33776" y="3007136"/>
            <a:ext cx="1900237" cy="12117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48551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6125032" y="3077147"/>
            <a:ext cx="2728685" cy="177062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25028" y="4847775"/>
            <a:ext cx="6066971" cy="201023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2" y="0"/>
            <a:ext cx="3352801" cy="162560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" y="1625606"/>
            <a:ext cx="3352801" cy="322217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-3" y="4847777"/>
            <a:ext cx="6125032" cy="2010229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352803" y="3077029"/>
            <a:ext cx="2772231" cy="1770742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52801" y="-1"/>
            <a:ext cx="5500915" cy="3077029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8853716" y="-1"/>
            <a:ext cx="3338285" cy="3077029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8853715" y="3077029"/>
            <a:ext cx="3338284" cy="1770742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-7262" y="2184405"/>
            <a:ext cx="12199260" cy="2133601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56152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11200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0" y="4691743"/>
            <a:ext cx="24384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496440" y="4691743"/>
            <a:ext cx="239636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93827" y="4691743"/>
            <a:ext cx="239636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9091213" y="4691743"/>
            <a:ext cx="239636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5060048"/>
            <a:ext cx="2438400" cy="9779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091213" y="5098148"/>
            <a:ext cx="2396360" cy="9398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496440" y="5098148"/>
            <a:ext cx="2396360" cy="9398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293827" y="5098148"/>
            <a:ext cx="2396360" cy="9398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493765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6276331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9058897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897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0" y="6"/>
            <a:ext cx="12192000" cy="456220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3030589"/>
            <a:ext cx="12191268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7565" y="1498969"/>
            <a:ext cx="12184435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3783278" y="2241922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355070" y="2241921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6827498" y="2274573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8374610" y="2274573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2286168" y="2254800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724780" y="2237383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-749397" y="2232845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7569" y="3076302"/>
            <a:ext cx="6095993" cy="15185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0694894" y="3067957"/>
            <a:ext cx="1503943" cy="149968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477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98285" y="2496458"/>
            <a:ext cx="5036459" cy="2728686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20973" y="2496458"/>
            <a:ext cx="5036459" cy="2728686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153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" y="1984641"/>
            <a:ext cx="8476343" cy="3893645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476346" y="1984640"/>
            <a:ext cx="3715657" cy="38936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650516" y="2307401"/>
            <a:ext cx="1698173" cy="87849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650516" y="3493938"/>
            <a:ext cx="1698173" cy="87849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661400" y="4680486"/>
            <a:ext cx="1698173" cy="87849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" y="5094514"/>
            <a:ext cx="8476343" cy="783772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246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8342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750300" y="3848143"/>
            <a:ext cx="1980000" cy="1980000"/>
          </a:xfrm>
          <a:prstGeom prst="ellipse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9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323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964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297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8352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878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8429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2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660" r:id="rId20"/>
    <p:sldLayoutId id="2147483764" r:id="rId21"/>
    <p:sldLayoutId id="2147483672" r:id="rId22"/>
    <p:sldLayoutId id="2147483662" r:id="rId23"/>
    <p:sldLayoutId id="2147483661" r:id="rId24"/>
    <p:sldLayoutId id="2147483650" r:id="rId25"/>
    <p:sldLayoutId id="2147483671" r:id="rId26"/>
    <p:sldLayoutId id="2147483668" r:id="rId27"/>
    <p:sldLayoutId id="2147483663" r:id="rId28"/>
    <p:sldLayoutId id="2147483664" r:id="rId29"/>
    <p:sldLayoutId id="2147483665" r:id="rId30"/>
    <p:sldLayoutId id="2147483666" r:id="rId31"/>
    <p:sldLayoutId id="2147483667" r:id="rId32"/>
    <p:sldLayoutId id="2147483651" r:id="rId33"/>
    <p:sldLayoutId id="2147483669" r:id="rId34"/>
    <p:sldLayoutId id="2147483670" r:id="rId35"/>
    <p:sldLayoutId id="2147483652" r:id="rId36"/>
    <p:sldLayoutId id="2147483653" r:id="rId37"/>
    <p:sldLayoutId id="2147483674" r:id="rId38"/>
    <p:sldLayoutId id="2147483695" r:id="rId39"/>
    <p:sldLayoutId id="2147483697" r:id="rId40"/>
    <p:sldLayoutId id="2147483707" r:id="rId41"/>
    <p:sldLayoutId id="2147483655" r:id="rId42"/>
    <p:sldLayoutId id="2147483656" r:id="rId43"/>
    <p:sldLayoutId id="2147483657" r:id="rId44"/>
    <p:sldLayoutId id="2147483658" r:id="rId45"/>
    <p:sldLayoutId id="2147483659" r:id="rId46"/>
    <p:sldLayoutId id="2147483675" r:id="rId47"/>
    <p:sldLayoutId id="2147483702" r:id="rId4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33" Type="http://schemas.openxmlformats.org/officeDocument/2006/relationships/image" Target="../media/image40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sv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5" Type="http://schemas.openxmlformats.org/officeDocument/2006/relationships/image" Target="../media/image12.pn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31" Type="http://schemas.openxmlformats.org/officeDocument/2006/relationships/image" Target="../media/image38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svg"/><Relationship Id="rId30" Type="http://schemas.openxmlformats.org/officeDocument/2006/relationships/image" Target="../media/image37.png"/><Relationship Id="rId8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039535"/>
            <a:ext cx="960999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b="1" dirty="0">
                <a:solidFill>
                  <a:srgbClr val="E6B9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Kohári Barbara</a:t>
            </a:r>
          </a:p>
          <a:p>
            <a:pPr algn="ctr"/>
            <a:endParaRPr lang="hu-HU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u-HU" sz="3200" dirty="0">
                <a:solidFill>
                  <a:srgbClr val="6C91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koharibarbara@gmail.com</a:t>
            </a:r>
          </a:p>
          <a:p>
            <a:pPr algn="ctr"/>
            <a:endParaRPr lang="hu-HU" sz="2400" b="1" dirty="0">
              <a:solidFill>
                <a:srgbClr val="6C911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u-HU" sz="3600">
                <a:solidFill>
                  <a:srgbClr val="E6B9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Junior automata </a:t>
            </a:r>
            <a:r>
              <a:rPr lang="hu-HU" sz="3600" dirty="0">
                <a:solidFill>
                  <a:srgbClr val="E6B9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tesztelő szakirány  </a:t>
            </a:r>
          </a:p>
          <a:p>
            <a:pPr algn="ctr"/>
            <a:endParaRPr lang="hu-H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u-H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5400" b="1" dirty="0">
                <a:solidFill>
                  <a:srgbClr val="E6B9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Vizsgaremek védés</a:t>
            </a:r>
          </a:p>
          <a:p>
            <a:pPr algn="ctr"/>
            <a:r>
              <a:rPr lang="hu-H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hu-HU" sz="2800" dirty="0">
                <a:solidFill>
                  <a:srgbClr val="6C91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id-ID" sz="2800" dirty="0">
              <a:solidFill>
                <a:srgbClr val="6C911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5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>
            <a:extLst>
              <a:ext uri="{FF2B5EF4-FFF2-40B4-BE49-F238E27FC236}">
                <a16:creationId xmlns:a16="http://schemas.microsoft.com/office/drawing/2014/main" id="{BC0AD0CC-D47C-03B5-C784-130D89E4E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2" name="Freeform 31"/>
          <p:cNvSpPr/>
          <p:nvPr/>
        </p:nvSpPr>
        <p:spPr>
          <a:xfrm>
            <a:off x="0" y="0"/>
            <a:ext cx="6477000" cy="6858000"/>
          </a:xfrm>
          <a:custGeom>
            <a:avLst/>
            <a:gdLst>
              <a:gd name="connsiteX0" fmla="*/ 0 w 6477000"/>
              <a:gd name="connsiteY0" fmla="*/ 0 h 6858000"/>
              <a:gd name="connsiteX1" fmla="*/ 6096000 w 6477000"/>
              <a:gd name="connsiteY1" fmla="*/ 0 h 6858000"/>
              <a:gd name="connsiteX2" fmla="*/ 6096000 w 6477000"/>
              <a:gd name="connsiteY2" fmla="*/ 3191282 h 6858000"/>
              <a:gd name="connsiteX3" fmla="*/ 6477000 w 6477000"/>
              <a:gd name="connsiteY3" fmla="*/ 3429000 h 6858000"/>
              <a:gd name="connsiteX4" fmla="*/ 6096000 w 6477000"/>
              <a:gd name="connsiteY4" fmla="*/ 3666718 h 6858000"/>
              <a:gd name="connsiteX5" fmla="*/ 6096000 w 6477000"/>
              <a:gd name="connsiteY5" fmla="*/ 6858000 h 6858000"/>
              <a:gd name="connsiteX6" fmla="*/ 0 w 6477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77000" h="6858000">
                <a:moveTo>
                  <a:pt x="0" y="0"/>
                </a:moveTo>
                <a:lnTo>
                  <a:pt x="6096000" y="0"/>
                </a:lnTo>
                <a:lnTo>
                  <a:pt x="6096000" y="3191282"/>
                </a:lnTo>
                <a:lnTo>
                  <a:pt x="6477000" y="3429000"/>
                </a:lnTo>
                <a:lnTo>
                  <a:pt x="6096000" y="366671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6C9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986" y="2441356"/>
            <a:ext cx="5164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place to share your knowledge</a:t>
            </a:r>
            <a:r>
              <a:rPr lang="hu-HU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hu-H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id-ID" sz="2400" dirty="0">
              <a:solidFill>
                <a:schemeClr val="bg1"/>
              </a:solidFill>
            </a:endParaRPr>
          </a:p>
        </p:txBody>
      </p:sp>
      <p:sp>
        <p:nvSpPr>
          <p:cNvPr id="47" name="Freeform 405"/>
          <p:cNvSpPr>
            <a:spLocks noEditPoints="1"/>
          </p:cNvSpPr>
          <p:nvPr/>
        </p:nvSpPr>
        <p:spPr bwMode="auto">
          <a:xfrm>
            <a:off x="69226" y="4782526"/>
            <a:ext cx="2843134" cy="1961272"/>
          </a:xfrm>
          <a:custGeom>
            <a:avLst/>
            <a:gdLst>
              <a:gd name="T0" fmla="*/ 5850 w 16127"/>
              <a:gd name="T1" fmla="*/ 9196 h 11276"/>
              <a:gd name="T2" fmla="*/ 5313 w 16127"/>
              <a:gd name="T3" fmla="*/ 8448 h 11276"/>
              <a:gd name="T4" fmla="*/ 4793 w 16127"/>
              <a:gd name="T5" fmla="*/ 7771 h 11276"/>
              <a:gd name="T6" fmla="*/ 4322 w 16127"/>
              <a:gd name="T7" fmla="*/ 7199 h 11276"/>
              <a:gd name="T8" fmla="*/ 5017 w 16127"/>
              <a:gd name="T9" fmla="*/ 6536 h 11276"/>
              <a:gd name="T10" fmla="*/ 5396 w 16127"/>
              <a:gd name="T11" fmla="*/ 6933 h 11276"/>
              <a:gd name="T12" fmla="*/ 5967 w 16127"/>
              <a:gd name="T13" fmla="*/ 7586 h 11276"/>
              <a:gd name="T14" fmla="*/ 6283 w 16127"/>
              <a:gd name="T15" fmla="*/ 7969 h 11276"/>
              <a:gd name="T16" fmla="*/ 6935 w 16127"/>
              <a:gd name="T17" fmla="*/ 6883 h 11276"/>
              <a:gd name="T18" fmla="*/ 7615 w 16127"/>
              <a:gd name="T19" fmla="*/ 5877 h 11276"/>
              <a:gd name="T20" fmla="*/ 8238 w 16127"/>
              <a:gd name="T21" fmla="*/ 5027 h 11276"/>
              <a:gd name="T22" fmla="*/ 8918 w 16127"/>
              <a:gd name="T23" fmla="*/ 4164 h 11276"/>
              <a:gd name="T24" fmla="*/ 9564 w 16127"/>
              <a:gd name="T25" fmla="*/ 6558 h 11276"/>
              <a:gd name="T26" fmla="*/ 8464 w 16127"/>
              <a:gd name="T27" fmla="*/ 7527 h 11276"/>
              <a:gd name="T28" fmla="*/ 7552 w 16127"/>
              <a:gd name="T29" fmla="*/ 8461 h 11276"/>
              <a:gd name="T30" fmla="*/ 6868 w 16127"/>
              <a:gd name="T31" fmla="*/ 9244 h 11276"/>
              <a:gd name="T32" fmla="*/ 6451 w 16127"/>
              <a:gd name="T33" fmla="*/ 9765 h 11276"/>
              <a:gd name="T34" fmla="*/ 16074 w 16127"/>
              <a:gd name="T35" fmla="*/ 7011 h 11276"/>
              <a:gd name="T36" fmla="*/ 15693 w 16127"/>
              <a:gd name="T37" fmla="*/ 6121 h 11276"/>
              <a:gd name="T38" fmla="*/ 15080 w 16127"/>
              <a:gd name="T39" fmla="*/ 5634 h 11276"/>
              <a:gd name="T40" fmla="*/ 14381 w 16127"/>
              <a:gd name="T41" fmla="*/ 5466 h 11276"/>
              <a:gd name="T42" fmla="*/ 13746 w 16127"/>
              <a:gd name="T43" fmla="*/ 5536 h 11276"/>
              <a:gd name="T44" fmla="*/ 13318 w 16127"/>
              <a:gd name="T45" fmla="*/ 5760 h 11276"/>
              <a:gd name="T46" fmla="*/ 13487 w 16127"/>
              <a:gd name="T47" fmla="*/ 5474 h 11276"/>
              <a:gd name="T48" fmla="*/ 13696 w 16127"/>
              <a:gd name="T49" fmla="*/ 4966 h 11276"/>
              <a:gd name="T50" fmla="*/ 13807 w 16127"/>
              <a:gd name="T51" fmla="*/ 4299 h 11276"/>
              <a:gd name="T52" fmla="*/ 13666 w 16127"/>
              <a:gd name="T53" fmla="*/ 3563 h 11276"/>
              <a:gd name="T54" fmla="*/ 13122 w 16127"/>
              <a:gd name="T55" fmla="*/ 2842 h 11276"/>
              <a:gd name="T56" fmla="*/ 12338 w 16127"/>
              <a:gd name="T57" fmla="*/ 2388 h 11276"/>
              <a:gd name="T58" fmla="*/ 11598 w 16127"/>
              <a:gd name="T59" fmla="*/ 2324 h 11276"/>
              <a:gd name="T60" fmla="*/ 10938 w 16127"/>
              <a:gd name="T61" fmla="*/ 2554 h 11276"/>
              <a:gd name="T62" fmla="*/ 10392 w 16127"/>
              <a:gd name="T63" fmla="*/ 2976 h 11276"/>
              <a:gd name="T64" fmla="*/ 9996 w 16127"/>
              <a:gd name="T65" fmla="*/ 3490 h 11276"/>
              <a:gd name="T66" fmla="*/ 9943 w 16127"/>
              <a:gd name="T67" fmla="*/ 3494 h 11276"/>
              <a:gd name="T68" fmla="*/ 10037 w 16127"/>
              <a:gd name="T69" fmla="*/ 2752 h 11276"/>
              <a:gd name="T70" fmla="*/ 9955 w 16127"/>
              <a:gd name="T71" fmla="*/ 1717 h 11276"/>
              <a:gd name="T72" fmla="*/ 9454 w 16127"/>
              <a:gd name="T73" fmla="*/ 716 h 11276"/>
              <a:gd name="T74" fmla="*/ 8290 w 16127"/>
              <a:gd name="T75" fmla="*/ 79 h 11276"/>
              <a:gd name="T76" fmla="*/ 6349 w 16127"/>
              <a:gd name="T77" fmla="*/ 108 h 11276"/>
              <a:gd name="T78" fmla="*/ 4658 w 16127"/>
              <a:gd name="T79" fmla="*/ 702 h 11276"/>
              <a:gd name="T80" fmla="*/ 3467 w 16127"/>
              <a:gd name="T81" fmla="*/ 1703 h 11276"/>
              <a:gd name="T82" fmla="*/ 2773 w 16127"/>
              <a:gd name="T83" fmla="*/ 3010 h 11276"/>
              <a:gd name="T84" fmla="*/ 2577 w 16127"/>
              <a:gd name="T85" fmla="*/ 4525 h 11276"/>
              <a:gd name="T86" fmla="*/ 2878 w 16127"/>
              <a:gd name="T87" fmla="*/ 6146 h 11276"/>
              <a:gd name="T88" fmla="*/ 2428 w 16127"/>
              <a:gd name="T89" fmla="*/ 6128 h 11276"/>
              <a:gd name="T90" fmla="*/ 1708 w 16127"/>
              <a:gd name="T91" fmla="*/ 6217 h 11276"/>
              <a:gd name="T92" fmla="*/ 911 w 16127"/>
              <a:gd name="T93" fmla="*/ 6547 h 11276"/>
              <a:gd name="T94" fmla="*/ 265 w 16127"/>
              <a:gd name="T95" fmla="*/ 7255 h 11276"/>
              <a:gd name="T96" fmla="*/ 0 w 16127"/>
              <a:gd name="T97" fmla="*/ 8482 h 11276"/>
              <a:gd name="T98" fmla="*/ 507 w 16127"/>
              <a:gd name="T99" fmla="*/ 9822 h 11276"/>
              <a:gd name="T100" fmla="*/ 1976 w 16127"/>
              <a:gd name="T101" fmla="*/ 10749 h 11276"/>
              <a:gd name="T102" fmla="*/ 4329 w 16127"/>
              <a:gd name="T103" fmla="*/ 11222 h 11276"/>
              <a:gd name="T104" fmla="*/ 7491 w 16127"/>
              <a:gd name="T105" fmla="*/ 11200 h 11276"/>
              <a:gd name="T106" fmla="*/ 11383 w 16127"/>
              <a:gd name="T107" fmla="*/ 10639 h 11276"/>
              <a:gd name="T108" fmla="*/ 13147 w 16127"/>
              <a:gd name="T109" fmla="*/ 10252 h 11276"/>
              <a:gd name="T110" fmla="*/ 13910 w 16127"/>
              <a:gd name="T111" fmla="*/ 10006 h 11276"/>
              <a:gd name="T112" fmla="*/ 14845 w 16127"/>
              <a:gd name="T113" fmla="*/ 9546 h 11276"/>
              <a:gd name="T114" fmla="*/ 15670 w 16127"/>
              <a:gd name="T115" fmla="*/ 8831 h 11276"/>
              <a:gd name="T116" fmla="*/ 16111 w 16127"/>
              <a:gd name="T117" fmla="*/ 7822 h 1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127" h="11276">
                <a:moveTo>
                  <a:pt x="6336" y="9918"/>
                </a:moveTo>
                <a:lnTo>
                  <a:pt x="6238" y="9767"/>
                </a:lnTo>
                <a:lnTo>
                  <a:pt x="6140" y="9620"/>
                </a:lnTo>
                <a:lnTo>
                  <a:pt x="6042" y="9475"/>
                </a:lnTo>
                <a:lnTo>
                  <a:pt x="5946" y="9333"/>
                </a:lnTo>
                <a:lnTo>
                  <a:pt x="5850" y="9196"/>
                </a:lnTo>
                <a:lnTo>
                  <a:pt x="5757" y="9061"/>
                </a:lnTo>
                <a:lnTo>
                  <a:pt x="5664" y="8932"/>
                </a:lnTo>
                <a:lnTo>
                  <a:pt x="5573" y="8805"/>
                </a:lnTo>
                <a:lnTo>
                  <a:pt x="5485" y="8681"/>
                </a:lnTo>
                <a:lnTo>
                  <a:pt x="5398" y="8563"/>
                </a:lnTo>
                <a:lnTo>
                  <a:pt x="5313" y="8448"/>
                </a:lnTo>
                <a:lnTo>
                  <a:pt x="5231" y="8339"/>
                </a:lnTo>
                <a:lnTo>
                  <a:pt x="5151" y="8233"/>
                </a:lnTo>
                <a:lnTo>
                  <a:pt x="5073" y="8131"/>
                </a:lnTo>
                <a:lnTo>
                  <a:pt x="4999" y="8034"/>
                </a:lnTo>
                <a:lnTo>
                  <a:pt x="4927" y="7942"/>
                </a:lnTo>
                <a:lnTo>
                  <a:pt x="4793" y="7771"/>
                </a:lnTo>
                <a:lnTo>
                  <a:pt x="4673" y="7622"/>
                </a:lnTo>
                <a:lnTo>
                  <a:pt x="4567" y="7492"/>
                </a:lnTo>
                <a:lnTo>
                  <a:pt x="4479" y="7384"/>
                </a:lnTo>
                <a:lnTo>
                  <a:pt x="4407" y="7298"/>
                </a:lnTo>
                <a:lnTo>
                  <a:pt x="4355" y="7237"/>
                </a:lnTo>
                <a:lnTo>
                  <a:pt x="4322" y="7199"/>
                </a:lnTo>
                <a:lnTo>
                  <a:pt x="4311" y="7186"/>
                </a:lnTo>
                <a:lnTo>
                  <a:pt x="4777" y="6312"/>
                </a:lnTo>
                <a:lnTo>
                  <a:pt x="4834" y="6363"/>
                </a:lnTo>
                <a:lnTo>
                  <a:pt x="4894" y="6418"/>
                </a:lnTo>
                <a:lnTo>
                  <a:pt x="4955" y="6476"/>
                </a:lnTo>
                <a:lnTo>
                  <a:pt x="5017" y="6536"/>
                </a:lnTo>
                <a:lnTo>
                  <a:pt x="5079" y="6598"/>
                </a:lnTo>
                <a:lnTo>
                  <a:pt x="5142" y="6663"/>
                </a:lnTo>
                <a:lnTo>
                  <a:pt x="5205" y="6729"/>
                </a:lnTo>
                <a:lnTo>
                  <a:pt x="5269" y="6796"/>
                </a:lnTo>
                <a:lnTo>
                  <a:pt x="5333" y="6863"/>
                </a:lnTo>
                <a:lnTo>
                  <a:pt x="5396" y="6933"/>
                </a:lnTo>
                <a:lnTo>
                  <a:pt x="5459" y="7001"/>
                </a:lnTo>
                <a:lnTo>
                  <a:pt x="5521" y="7070"/>
                </a:lnTo>
                <a:lnTo>
                  <a:pt x="5643" y="7207"/>
                </a:lnTo>
                <a:lnTo>
                  <a:pt x="5759" y="7341"/>
                </a:lnTo>
                <a:lnTo>
                  <a:pt x="5868" y="7467"/>
                </a:lnTo>
                <a:lnTo>
                  <a:pt x="5967" y="7586"/>
                </a:lnTo>
                <a:lnTo>
                  <a:pt x="6056" y="7692"/>
                </a:lnTo>
                <a:lnTo>
                  <a:pt x="6134" y="7786"/>
                </a:lnTo>
                <a:lnTo>
                  <a:pt x="6196" y="7862"/>
                </a:lnTo>
                <a:lnTo>
                  <a:pt x="6244" y="7920"/>
                </a:lnTo>
                <a:lnTo>
                  <a:pt x="6273" y="7956"/>
                </a:lnTo>
                <a:lnTo>
                  <a:pt x="6283" y="7969"/>
                </a:lnTo>
                <a:lnTo>
                  <a:pt x="6386" y="7787"/>
                </a:lnTo>
                <a:lnTo>
                  <a:pt x="6492" y="7603"/>
                </a:lnTo>
                <a:lnTo>
                  <a:pt x="6600" y="7421"/>
                </a:lnTo>
                <a:lnTo>
                  <a:pt x="6710" y="7240"/>
                </a:lnTo>
                <a:lnTo>
                  <a:pt x="6822" y="7060"/>
                </a:lnTo>
                <a:lnTo>
                  <a:pt x="6935" y="6883"/>
                </a:lnTo>
                <a:lnTo>
                  <a:pt x="7049" y="6708"/>
                </a:lnTo>
                <a:lnTo>
                  <a:pt x="7163" y="6535"/>
                </a:lnTo>
                <a:lnTo>
                  <a:pt x="7278" y="6365"/>
                </a:lnTo>
                <a:lnTo>
                  <a:pt x="7391" y="6198"/>
                </a:lnTo>
                <a:lnTo>
                  <a:pt x="7504" y="6036"/>
                </a:lnTo>
                <a:lnTo>
                  <a:pt x="7615" y="5877"/>
                </a:lnTo>
                <a:lnTo>
                  <a:pt x="7726" y="5722"/>
                </a:lnTo>
                <a:lnTo>
                  <a:pt x="7834" y="5573"/>
                </a:lnTo>
                <a:lnTo>
                  <a:pt x="7940" y="5428"/>
                </a:lnTo>
                <a:lnTo>
                  <a:pt x="8043" y="5288"/>
                </a:lnTo>
                <a:lnTo>
                  <a:pt x="8143" y="5155"/>
                </a:lnTo>
                <a:lnTo>
                  <a:pt x="8238" y="5027"/>
                </a:lnTo>
                <a:lnTo>
                  <a:pt x="8331" y="4907"/>
                </a:lnTo>
                <a:lnTo>
                  <a:pt x="8419" y="4792"/>
                </a:lnTo>
                <a:lnTo>
                  <a:pt x="8580" y="4585"/>
                </a:lnTo>
                <a:lnTo>
                  <a:pt x="8719" y="4410"/>
                </a:lnTo>
                <a:lnTo>
                  <a:pt x="8832" y="4269"/>
                </a:lnTo>
                <a:lnTo>
                  <a:pt x="8918" y="4164"/>
                </a:lnTo>
                <a:lnTo>
                  <a:pt x="8971" y="4099"/>
                </a:lnTo>
                <a:lnTo>
                  <a:pt x="8989" y="4077"/>
                </a:lnTo>
                <a:lnTo>
                  <a:pt x="10173" y="6096"/>
                </a:lnTo>
                <a:lnTo>
                  <a:pt x="9966" y="6248"/>
                </a:lnTo>
                <a:lnTo>
                  <a:pt x="9762" y="6401"/>
                </a:lnTo>
                <a:lnTo>
                  <a:pt x="9564" y="6558"/>
                </a:lnTo>
                <a:lnTo>
                  <a:pt x="9369" y="6718"/>
                </a:lnTo>
                <a:lnTo>
                  <a:pt x="9179" y="6879"/>
                </a:lnTo>
                <a:lnTo>
                  <a:pt x="8993" y="7040"/>
                </a:lnTo>
                <a:lnTo>
                  <a:pt x="8812" y="7203"/>
                </a:lnTo>
                <a:lnTo>
                  <a:pt x="8636" y="7365"/>
                </a:lnTo>
                <a:lnTo>
                  <a:pt x="8464" y="7527"/>
                </a:lnTo>
                <a:lnTo>
                  <a:pt x="8298" y="7688"/>
                </a:lnTo>
                <a:lnTo>
                  <a:pt x="8138" y="7848"/>
                </a:lnTo>
                <a:lnTo>
                  <a:pt x="7982" y="8005"/>
                </a:lnTo>
                <a:lnTo>
                  <a:pt x="7832" y="8160"/>
                </a:lnTo>
                <a:lnTo>
                  <a:pt x="7689" y="8312"/>
                </a:lnTo>
                <a:lnTo>
                  <a:pt x="7552" y="8461"/>
                </a:lnTo>
                <a:lnTo>
                  <a:pt x="7421" y="8604"/>
                </a:lnTo>
                <a:lnTo>
                  <a:pt x="7297" y="8744"/>
                </a:lnTo>
                <a:lnTo>
                  <a:pt x="7179" y="8877"/>
                </a:lnTo>
                <a:lnTo>
                  <a:pt x="7068" y="9006"/>
                </a:lnTo>
                <a:lnTo>
                  <a:pt x="6964" y="9128"/>
                </a:lnTo>
                <a:lnTo>
                  <a:pt x="6868" y="9244"/>
                </a:lnTo>
                <a:lnTo>
                  <a:pt x="6779" y="9352"/>
                </a:lnTo>
                <a:lnTo>
                  <a:pt x="6697" y="9453"/>
                </a:lnTo>
                <a:lnTo>
                  <a:pt x="6624" y="9545"/>
                </a:lnTo>
                <a:lnTo>
                  <a:pt x="6558" y="9628"/>
                </a:lnTo>
                <a:lnTo>
                  <a:pt x="6501" y="9702"/>
                </a:lnTo>
                <a:lnTo>
                  <a:pt x="6451" y="9765"/>
                </a:lnTo>
                <a:lnTo>
                  <a:pt x="6411" y="9820"/>
                </a:lnTo>
                <a:lnTo>
                  <a:pt x="6355" y="9893"/>
                </a:lnTo>
                <a:lnTo>
                  <a:pt x="6336" y="9918"/>
                </a:lnTo>
                <a:close/>
                <a:moveTo>
                  <a:pt x="16123" y="7412"/>
                </a:moveTo>
                <a:lnTo>
                  <a:pt x="16104" y="7205"/>
                </a:lnTo>
                <a:lnTo>
                  <a:pt x="16074" y="7011"/>
                </a:lnTo>
                <a:lnTo>
                  <a:pt x="16032" y="6831"/>
                </a:lnTo>
                <a:lnTo>
                  <a:pt x="15981" y="6665"/>
                </a:lnTo>
                <a:lnTo>
                  <a:pt x="15920" y="6511"/>
                </a:lnTo>
                <a:lnTo>
                  <a:pt x="15852" y="6369"/>
                </a:lnTo>
                <a:lnTo>
                  <a:pt x="15775" y="6240"/>
                </a:lnTo>
                <a:lnTo>
                  <a:pt x="15693" y="6121"/>
                </a:lnTo>
                <a:lnTo>
                  <a:pt x="15602" y="6015"/>
                </a:lnTo>
                <a:lnTo>
                  <a:pt x="15506" y="5918"/>
                </a:lnTo>
                <a:lnTo>
                  <a:pt x="15405" y="5833"/>
                </a:lnTo>
                <a:lnTo>
                  <a:pt x="15300" y="5757"/>
                </a:lnTo>
                <a:lnTo>
                  <a:pt x="15192" y="5690"/>
                </a:lnTo>
                <a:lnTo>
                  <a:pt x="15080" y="5634"/>
                </a:lnTo>
                <a:lnTo>
                  <a:pt x="14965" y="5586"/>
                </a:lnTo>
                <a:lnTo>
                  <a:pt x="14849" y="5547"/>
                </a:lnTo>
                <a:lnTo>
                  <a:pt x="14732" y="5515"/>
                </a:lnTo>
                <a:lnTo>
                  <a:pt x="14615" y="5491"/>
                </a:lnTo>
                <a:lnTo>
                  <a:pt x="14498" y="5475"/>
                </a:lnTo>
                <a:lnTo>
                  <a:pt x="14381" y="5466"/>
                </a:lnTo>
                <a:lnTo>
                  <a:pt x="14267" y="5463"/>
                </a:lnTo>
                <a:lnTo>
                  <a:pt x="14155" y="5467"/>
                </a:lnTo>
                <a:lnTo>
                  <a:pt x="14046" y="5476"/>
                </a:lnTo>
                <a:lnTo>
                  <a:pt x="13942" y="5491"/>
                </a:lnTo>
                <a:lnTo>
                  <a:pt x="13841" y="5510"/>
                </a:lnTo>
                <a:lnTo>
                  <a:pt x="13746" y="5536"/>
                </a:lnTo>
                <a:lnTo>
                  <a:pt x="13656" y="5565"/>
                </a:lnTo>
                <a:lnTo>
                  <a:pt x="13573" y="5597"/>
                </a:lnTo>
                <a:lnTo>
                  <a:pt x="13497" y="5634"/>
                </a:lnTo>
                <a:lnTo>
                  <a:pt x="13429" y="5673"/>
                </a:lnTo>
                <a:lnTo>
                  <a:pt x="13369" y="5715"/>
                </a:lnTo>
                <a:lnTo>
                  <a:pt x="13318" y="5760"/>
                </a:lnTo>
                <a:lnTo>
                  <a:pt x="13332" y="5740"/>
                </a:lnTo>
                <a:lnTo>
                  <a:pt x="13368" y="5684"/>
                </a:lnTo>
                <a:lnTo>
                  <a:pt x="13393" y="5643"/>
                </a:lnTo>
                <a:lnTo>
                  <a:pt x="13422" y="5595"/>
                </a:lnTo>
                <a:lnTo>
                  <a:pt x="13453" y="5539"/>
                </a:lnTo>
                <a:lnTo>
                  <a:pt x="13487" y="5474"/>
                </a:lnTo>
                <a:lnTo>
                  <a:pt x="13522" y="5404"/>
                </a:lnTo>
                <a:lnTo>
                  <a:pt x="13558" y="5328"/>
                </a:lnTo>
                <a:lnTo>
                  <a:pt x="13594" y="5245"/>
                </a:lnTo>
                <a:lnTo>
                  <a:pt x="13629" y="5157"/>
                </a:lnTo>
                <a:lnTo>
                  <a:pt x="13663" y="5063"/>
                </a:lnTo>
                <a:lnTo>
                  <a:pt x="13696" y="4966"/>
                </a:lnTo>
                <a:lnTo>
                  <a:pt x="13725" y="4863"/>
                </a:lnTo>
                <a:lnTo>
                  <a:pt x="13751" y="4756"/>
                </a:lnTo>
                <a:lnTo>
                  <a:pt x="13773" y="4647"/>
                </a:lnTo>
                <a:lnTo>
                  <a:pt x="13789" y="4533"/>
                </a:lnTo>
                <a:lnTo>
                  <a:pt x="13802" y="4418"/>
                </a:lnTo>
                <a:lnTo>
                  <a:pt x="13807" y="4299"/>
                </a:lnTo>
                <a:lnTo>
                  <a:pt x="13805" y="4179"/>
                </a:lnTo>
                <a:lnTo>
                  <a:pt x="13795" y="4057"/>
                </a:lnTo>
                <a:lnTo>
                  <a:pt x="13777" y="3934"/>
                </a:lnTo>
                <a:lnTo>
                  <a:pt x="13750" y="3811"/>
                </a:lnTo>
                <a:lnTo>
                  <a:pt x="13714" y="3686"/>
                </a:lnTo>
                <a:lnTo>
                  <a:pt x="13666" y="3563"/>
                </a:lnTo>
                <a:lnTo>
                  <a:pt x="13608" y="3439"/>
                </a:lnTo>
                <a:lnTo>
                  <a:pt x="13537" y="3316"/>
                </a:lnTo>
                <a:lnTo>
                  <a:pt x="13455" y="3194"/>
                </a:lnTo>
                <a:lnTo>
                  <a:pt x="13358" y="3075"/>
                </a:lnTo>
                <a:lnTo>
                  <a:pt x="13247" y="2957"/>
                </a:lnTo>
                <a:lnTo>
                  <a:pt x="13122" y="2842"/>
                </a:lnTo>
                <a:lnTo>
                  <a:pt x="12990" y="2734"/>
                </a:lnTo>
                <a:lnTo>
                  <a:pt x="12858" y="2641"/>
                </a:lnTo>
                <a:lnTo>
                  <a:pt x="12727" y="2559"/>
                </a:lnTo>
                <a:lnTo>
                  <a:pt x="12596" y="2490"/>
                </a:lnTo>
                <a:lnTo>
                  <a:pt x="12467" y="2433"/>
                </a:lnTo>
                <a:lnTo>
                  <a:pt x="12338" y="2388"/>
                </a:lnTo>
                <a:lnTo>
                  <a:pt x="12211" y="2352"/>
                </a:lnTo>
                <a:lnTo>
                  <a:pt x="12085" y="2327"/>
                </a:lnTo>
                <a:lnTo>
                  <a:pt x="11960" y="2313"/>
                </a:lnTo>
                <a:lnTo>
                  <a:pt x="11838" y="2308"/>
                </a:lnTo>
                <a:lnTo>
                  <a:pt x="11717" y="2312"/>
                </a:lnTo>
                <a:lnTo>
                  <a:pt x="11598" y="2324"/>
                </a:lnTo>
                <a:lnTo>
                  <a:pt x="11481" y="2345"/>
                </a:lnTo>
                <a:lnTo>
                  <a:pt x="11367" y="2374"/>
                </a:lnTo>
                <a:lnTo>
                  <a:pt x="11256" y="2409"/>
                </a:lnTo>
                <a:lnTo>
                  <a:pt x="11147" y="2451"/>
                </a:lnTo>
                <a:lnTo>
                  <a:pt x="11041" y="2500"/>
                </a:lnTo>
                <a:lnTo>
                  <a:pt x="10938" y="2554"/>
                </a:lnTo>
                <a:lnTo>
                  <a:pt x="10838" y="2614"/>
                </a:lnTo>
                <a:lnTo>
                  <a:pt x="10741" y="2678"/>
                </a:lnTo>
                <a:lnTo>
                  <a:pt x="10649" y="2747"/>
                </a:lnTo>
                <a:lnTo>
                  <a:pt x="10560" y="2821"/>
                </a:lnTo>
                <a:lnTo>
                  <a:pt x="10474" y="2897"/>
                </a:lnTo>
                <a:lnTo>
                  <a:pt x="10392" y="2976"/>
                </a:lnTo>
                <a:lnTo>
                  <a:pt x="10315" y="3058"/>
                </a:lnTo>
                <a:lnTo>
                  <a:pt x="10242" y="3142"/>
                </a:lnTo>
                <a:lnTo>
                  <a:pt x="10174" y="3228"/>
                </a:lnTo>
                <a:lnTo>
                  <a:pt x="10109" y="3315"/>
                </a:lnTo>
                <a:lnTo>
                  <a:pt x="10050" y="3403"/>
                </a:lnTo>
                <a:lnTo>
                  <a:pt x="9996" y="3490"/>
                </a:lnTo>
                <a:lnTo>
                  <a:pt x="9947" y="3578"/>
                </a:lnTo>
                <a:lnTo>
                  <a:pt x="9904" y="3665"/>
                </a:lnTo>
                <a:lnTo>
                  <a:pt x="9906" y="3654"/>
                </a:lnTo>
                <a:lnTo>
                  <a:pt x="9915" y="3621"/>
                </a:lnTo>
                <a:lnTo>
                  <a:pt x="9927" y="3567"/>
                </a:lnTo>
                <a:lnTo>
                  <a:pt x="9943" y="3494"/>
                </a:lnTo>
                <a:lnTo>
                  <a:pt x="9960" y="3405"/>
                </a:lnTo>
                <a:lnTo>
                  <a:pt x="9978" y="3301"/>
                </a:lnTo>
                <a:lnTo>
                  <a:pt x="9996" y="3180"/>
                </a:lnTo>
                <a:lnTo>
                  <a:pt x="10012" y="3049"/>
                </a:lnTo>
                <a:lnTo>
                  <a:pt x="10027" y="2905"/>
                </a:lnTo>
                <a:lnTo>
                  <a:pt x="10037" y="2752"/>
                </a:lnTo>
                <a:lnTo>
                  <a:pt x="10042" y="2590"/>
                </a:lnTo>
                <a:lnTo>
                  <a:pt x="10041" y="2423"/>
                </a:lnTo>
                <a:lnTo>
                  <a:pt x="10033" y="2250"/>
                </a:lnTo>
                <a:lnTo>
                  <a:pt x="10016" y="2073"/>
                </a:lnTo>
                <a:lnTo>
                  <a:pt x="9991" y="1895"/>
                </a:lnTo>
                <a:lnTo>
                  <a:pt x="9955" y="1717"/>
                </a:lnTo>
                <a:lnTo>
                  <a:pt x="9907" y="1538"/>
                </a:lnTo>
                <a:lnTo>
                  <a:pt x="9846" y="1363"/>
                </a:lnTo>
                <a:lnTo>
                  <a:pt x="9772" y="1191"/>
                </a:lnTo>
                <a:lnTo>
                  <a:pt x="9683" y="1025"/>
                </a:lnTo>
                <a:lnTo>
                  <a:pt x="9577" y="866"/>
                </a:lnTo>
                <a:lnTo>
                  <a:pt x="9454" y="716"/>
                </a:lnTo>
                <a:lnTo>
                  <a:pt x="9312" y="576"/>
                </a:lnTo>
                <a:lnTo>
                  <a:pt x="9152" y="447"/>
                </a:lnTo>
                <a:lnTo>
                  <a:pt x="8970" y="331"/>
                </a:lnTo>
                <a:lnTo>
                  <a:pt x="8767" y="231"/>
                </a:lnTo>
                <a:lnTo>
                  <a:pt x="8540" y="147"/>
                </a:lnTo>
                <a:lnTo>
                  <a:pt x="8290" y="79"/>
                </a:lnTo>
                <a:lnTo>
                  <a:pt x="8014" y="31"/>
                </a:lnTo>
                <a:lnTo>
                  <a:pt x="7712" y="5"/>
                </a:lnTo>
                <a:lnTo>
                  <a:pt x="7383" y="0"/>
                </a:lnTo>
                <a:lnTo>
                  <a:pt x="7024" y="19"/>
                </a:lnTo>
                <a:lnTo>
                  <a:pt x="6680" y="57"/>
                </a:lnTo>
                <a:lnTo>
                  <a:pt x="6349" y="108"/>
                </a:lnTo>
                <a:lnTo>
                  <a:pt x="6033" y="175"/>
                </a:lnTo>
                <a:lnTo>
                  <a:pt x="5729" y="255"/>
                </a:lnTo>
                <a:lnTo>
                  <a:pt x="5441" y="349"/>
                </a:lnTo>
                <a:lnTo>
                  <a:pt x="5166" y="454"/>
                </a:lnTo>
                <a:lnTo>
                  <a:pt x="4905" y="572"/>
                </a:lnTo>
                <a:lnTo>
                  <a:pt x="4658" y="702"/>
                </a:lnTo>
                <a:lnTo>
                  <a:pt x="4424" y="843"/>
                </a:lnTo>
                <a:lnTo>
                  <a:pt x="4205" y="995"/>
                </a:lnTo>
                <a:lnTo>
                  <a:pt x="4000" y="1157"/>
                </a:lnTo>
                <a:lnTo>
                  <a:pt x="3808" y="1330"/>
                </a:lnTo>
                <a:lnTo>
                  <a:pt x="3630" y="1512"/>
                </a:lnTo>
                <a:lnTo>
                  <a:pt x="3467" y="1703"/>
                </a:lnTo>
                <a:lnTo>
                  <a:pt x="3316" y="1901"/>
                </a:lnTo>
                <a:lnTo>
                  <a:pt x="3179" y="2109"/>
                </a:lnTo>
                <a:lnTo>
                  <a:pt x="3057" y="2324"/>
                </a:lnTo>
                <a:lnTo>
                  <a:pt x="2948" y="2546"/>
                </a:lnTo>
                <a:lnTo>
                  <a:pt x="2854" y="2775"/>
                </a:lnTo>
                <a:lnTo>
                  <a:pt x="2773" y="3010"/>
                </a:lnTo>
                <a:lnTo>
                  <a:pt x="2705" y="3251"/>
                </a:lnTo>
                <a:lnTo>
                  <a:pt x="2652" y="3498"/>
                </a:lnTo>
                <a:lnTo>
                  <a:pt x="2613" y="3748"/>
                </a:lnTo>
                <a:lnTo>
                  <a:pt x="2588" y="4004"/>
                </a:lnTo>
                <a:lnTo>
                  <a:pt x="2575" y="4262"/>
                </a:lnTo>
                <a:lnTo>
                  <a:pt x="2577" y="4525"/>
                </a:lnTo>
                <a:lnTo>
                  <a:pt x="2593" y="4790"/>
                </a:lnTo>
                <a:lnTo>
                  <a:pt x="2623" y="5058"/>
                </a:lnTo>
                <a:lnTo>
                  <a:pt x="2666" y="5329"/>
                </a:lnTo>
                <a:lnTo>
                  <a:pt x="2723" y="5601"/>
                </a:lnTo>
                <a:lnTo>
                  <a:pt x="2794" y="5873"/>
                </a:lnTo>
                <a:lnTo>
                  <a:pt x="2878" y="6146"/>
                </a:lnTo>
                <a:lnTo>
                  <a:pt x="2846" y="6143"/>
                </a:lnTo>
                <a:lnTo>
                  <a:pt x="2755" y="6135"/>
                </a:lnTo>
                <a:lnTo>
                  <a:pt x="2689" y="6131"/>
                </a:lnTo>
                <a:lnTo>
                  <a:pt x="2613" y="6128"/>
                </a:lnTo>
                <a:lnTo>
                  <a:pt x="2525" y="6127"/>
                </a:lnTo>
                <a:lnTo>
                  <a:pt x="2428" y="6128"/>
                </a:lnTo>
                <a:lnTo>
                  <a:pt x="2323" y="6132"/>
                </a:lnTo>
                <a:lnTo>
                  <a:pt x="2211" y="6140"/>
                </a:lnTo>
                <a:lnTo>
                  <a:pt x="2092" y="6151"/>
                </a:lnTo>
                <a:lnTo>
                  <a:pt x="1968" y="6167"/>
                </a:lnTo>
                <a:lnTo>
                  <a:pt x="1840" y="6189"/>
                </a:lnTo>
                <a:lnTo>
                  <a:pt x="1708" y="6217"/>
                </a:lnTo>
                <a:lnTo>
                  <a:pt x="1573" y="6252"/>
                </a:lnTo>
                <a:lnTo>
                  <a:pt x="1439" y="6293"/>
                </a:lnTo>
                <a:lnTo>
                  <a:pt x="1304" y="6343"/>
                </a:lnTo>
                <a:lnTo>
                  <a:pt x="1170" y="6401"/>
                </a:lnTo>
                <a:lnTo>
                  <a:pt x="1039" y="6470"/>
                </a:lnTo>
                <a:lnTo>
                  <a:pt x="911" y="6547"/>
                </a:lnTo>
                <a:lnTo>
                  <a:pt x="786" y="6634"/>
                </a:lnTo>
                <a:lnTo>
                  <a:pt x="667" y="6734"/>
                </a:lnTo>
                <a:lnTo>
                  <a:pt x="555" y="6845"/>
                </a:lnTo>
                <a:lnTo>
                  <a:pt x="450" y="6969"/>
                </a:lnTo>
                <a:lnTo>
                  <a:pt x="353" y="7106"/>
                </a:lnTo>
                <a:lnTo>
                  <a:pt x="265" y="7255"/>
                </a:lnTo>
                <a:lnTo>
                  <a:pt x="188" y="7420"/>
                </a:lnTo>
                <a:lnTo>
                  <a:pt x="124" y="7600"/>
                </a:lnTo>
                <a:lnTo>
                  <a:pt x="72" y="7796"/>
                </a:lnTo>
                <a:lnTo>
                  <a:pt x="32" y="8008"/>
                </a:lnTo>
                <a:lnTo>
                  <a:pt x="8" y="8236"/>
                </a:lnTo>
                <a:lnTo>
                  <a:pt x="0" y="8482"/>
                </a:lnTo>
                <a:lnTo>
                  <a:pt x="14" y="8732"/>
                </a:lnTo>
                <a:lnTo>
                  <a:pt x="57" y="8972"/>
                </a:lnTo>
                <a:lnTo>
                  <a:pt x="128" y="9201"/>
                </a:lnTo>
                <a:lnTo>
                  <a:pt x="227" y="9419"/>
                </a:lnTo>
                <a:lnTo>
                  <a:pt x="354" y="9626"/>
                </a:lnTo>
                <a:lnTo>
                  <a:pt x="507" y="9822"/>
                </a:lnTo>
                <a:lnTo>
                  <a:pt x="686" y="10005"/>
                </a:lnTo>
                <a:lnTo>
                  <a:pt x="893" y="10178"/>
                </a:lnTo>
                <a:lnTo>
                  <a:pt x="1126" y="10339"/>
                </a:lnTo>
                <a:lnTo>
                  <a:pt x="1384" y="10488"/>
                </a:lnTo>
                <a:lnTo>
                  <a:pt x="1667" y="10624"/>
                </a:lnTo>
                <a:lnTo>
                  <a:pt x="1976" y="10749"/>
                </a:lnTo>
                <a:lnTo>
                  <a:pt x="2308" y="10860"/>
                </a:lnTo>
                <a:lnTo>
                  <a:pt x="2666" y="10959"/>
                </a:lnTo>
                <a:lnTo>
                  <a:pt x="3047" y="11045"/>
                </a:lnTo>
                <a:lnTo>
                  <a:pt x="3451" y="11117"/>
                </a:lnTo>
                <a:lnTo>
                  <a:pt x="3879" y="11177"/>
                </a:lnTo>
                <a:lnTo>
                  <a:pt x="4329" y="11222"/>
                </a:lnTo>
                <a:lnTo>
                  <a:pt x="4802" y="11254"/>
                </a:lnTo>
                <a:lnTo>
                  <a:pt x="5297" y="11272"/>
                </a:lnTo>
                <a:lnTo>
                  <a:pt x="5814" y="11276"/>
                </a:lnTo>
                <a:lnTo>
                  <a:pt x="6352" y="11265"/>
                </a:lnTo>
                <a:lnTo>
                  <a:pt x="6912" y="11240"/>
                </a:lnTo>
                <a:lnTo>
                  <a:pt x="7491" y="11200"/>
                </a:lnTo>
                <a:lnTo>
                  <a:pt x="8091" y="11144"/>
                </a:lnTo>
                <a:lnTo>
                  <a:pt x="8711" y="11074"/>
                </a:lnTo>
                <a:lnTo>
                  <a:pt x="9351" y="10989"/>
                </a:lnTo>
                <a:lnTo>
                  <a:pt x="10009" y="10888"/>
                </a:lnTo>
                <a:lnTo>
                  <a:pt x="10688" y="10772"/>
                </a:lnTo>
                <a:lnTo>
                  <a:pt x="11383" y="10639"/>
                </a:lnTo>
                <a:lnTo>
                  <a:pt x="12098" y="10491"/>
                </a:lnTo>
                <a:lnTo>
                  <a:pt x="12830" y="10325"/>
                </a:lnTo>
                <a:lnTo>
                  <a:pt x="12869" y="10318"/>
                </a:lnTo>
                <a:lnTo>
                  <a:pt x="12978" y="10294"/>
                </a:lnTo>
                <a:lnTo>
                  <a:pt x="13056" y="10276"/>
                </a:lnTo>
                <a:lnTo>
                  <a:pt x="13147" y="10252"/>
                </a:lnTo>
                <a:lnTo>
                  <a:pt x="13250" y="10224"/>
                </a:lnTo>
                <a:lnTo>
                  <a:pt x="13365" y="10191"/>
                </a:lnTo>
                <a:lnTo>
                  <a:pt x="13490" y="10153"/>
                </a:lnTo>
                <a:lnTo>
                  <a:pt x="13623" y="10110"/>
                </a:lnTo>
                <a:lnTo>
                  <a:pt x="13764" y="10061"/>
                </a:lnTo>
                <a:lnTo>
                  <a:pt x="13910" y="10006"/>
                </a:lnTo>
                <a:lnTo>
                  <a:pt x="14063" y="9945"/>
                </a:lnTo>
                <a:lnTo>
                  <a:pt x="14217" y="9879"/>
                </a:lnTo>
                <a:lnTo>
                  <a:pt x="14374" y="9805"/>
                </a:lnTo>
                <a:lnTo>
                  <a:pt x="14532" y="9725"/>
                </a:lnTo>
                <a:lnTo>
                  <a:pt x="14690" y="9639"/>
                </a:lnTo>
                <a:lnTo>
                  <a:pt x="14845" y="9546"/>
                </a:lnTo>
                <a:lnTo>
                  <a:pt x="14997" y="9446"/>
                </a:lnTo>
                <a:lnTo>
                  <a:pt x="15146" y="9338"/>
                </a:lnTo>
                <a:lnTo>
                  <a:pt x="15288" y="9223"/>
                </a:lnTo>
                <a:lnTo>
                  <a:pt x="15424" y="9100"/>
                </a:lnTo>
                <a:lnTo>
                  <a:pt x="15552" y="8970"/>
                </a:lnTo>
                <a:lnTo>
                  <a:pt x="15670" y="8831"/>
                </a:lnTo>
                <a:lnTo>
                  <a:pt x="15778" y="8685"/>
                </a:lnTo>
                <a:lnTo>
                  <a:pt x="15874" y="8530"/>
                </a:lnTo>
                <a:lnTo>
                  <a:pt x="15957" y="8366"/>
                </a:lnTo>
                <a:lnTo>
                  <a:pt x="16024" y="8193"/>
                </a:lnTo>
                <a:lnTo>
                  <a:pt x="16076" y="8012"/>
                </a:lnTo>
                <a:lnTo>
                  <a:pt x="16111" y="7822"/>
                </a:lnTo>
                <a:lnTo>
                  <a:pt x="16127" y="7622"/>
                </a:lnTo>
                <a:lnTo>
                  <a:pt x="16123" y="7412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4994689" y="4660745"/>
            <a:ext cx="679886" cy="679886"/>
            <a:chOff x="3335607" y="4856619"/>
            <a:chExt cx="679886" cy="679886"/>
          </a:xfrm>
        </p:grpSpPr>
        <p:sp>
          <p:nvSpPr>
            <p:cNvPr id="41" name="Freeform 133"/>
            <p:cNvSpPr>
              <a:spLocks noEditPoints="1"/>
            </p:cNvSpPr>
            <p:nvPr/>
          </p:nvSpPr>
          <p:spPr bwMode="auto">
            <a:xfrm>
              <a:off x="3484256" y="4978400"/>
              <a:ext cx="382588" cy="404813"/>
            </a:xfrm>
            <a:custGeom>
              <a:avLst/>
              <a:gdLst>
                <a:gd name="T0" fmla="*/ 4295 w 15183"/>
                <a:gd name="T1" fmla="*/ 10746 h 16065"/>
                <a:gd name="T2" fmla="*/ 9111 w 15183"/>
                <a:gd name="T3" fmla="*/ 5976 h 16065"/>
                <a:gd name="T4" fmla="*/ 6143 w 15183"/>
                <a:gd name="T5" fmla="*/ 6031 h 16065"/>
                <a:gd name="T6" fmla="*/ 14873 w 15183"/>
                <a:gd name="T7" fmla="*/ 5866 h 16065"/>
                <a:gd name="T8" fmla="*/ 8994 w 15183"/>
                <a:gd name="T9" fmla="*/ 8658 h 16065"/>
                <a:gd name="T10" fmla="*/ 8704 w 15183"/>
                <a:gd name="T11" fmla="*/ 4512 h 16065"/>
                <a:gd name="T12" fmla="*/ 9215 w 15183"/>
                <a:gd name="T13" fmla="*/ 4398 h 16065"/>
                <a:gd name="T14" fmla="*/ 9513 w 15183"/>
                <a:gd name="T15" fmla="*/ 4322 h 16065"/>
                <a:gd name="T16" fmla="*/ 9710 w 15183"/>
                <a:gd name="T17" fmla="*/ 4267 h 16065"/>
                <a:gd name="T18" fmla="*/ 9881 w 15183"/>
                <a:gd name="T19" fmla="*/ 4214 h 16065"/>
                <a:gd name="T20" fmla="*/ 10022 w 15183"/>
                <a:gd name="T21" fmla="*/ 4164 h 16065"/>
                <a:gd name="T22" fmla="*/ 10132 w 15183"/>
                <a:gd name="T23" fmla="*/ 4117 h 16065"/>
                <a:gd name="T24" fmla="*/ 10205 w 15183"/>
                <a:gd name="T25" fmla="*/ 4074 h 16065"/>
                <a:gd name="T26" fmla="*/ 10240 w 15183"/>
                <a:gd name="T27" fmla="*/ 4038 h 16065"/>
                <a:gd name="T28" fmla="*/ 10211 w 15183"/>
                <a:gd name="T29" fmla="*/ 3870 h 16065"/>
                <a:gd name="T30" fmla="*/ 10067 w 15183"/>
                <a:gd name="T31" fmla="*/ 3553 h 16065"/>
                <a:gd name="T32" fmla="*/ 9831 w 15183"/>
                <a:gd name="T33" fmla="*/ 3125 h 16065"/>
                <a:gd name="T34" fmla="*/ 9527 w 15183"/>
                <a:gd name="T35" fmla="*/ 2621 h 16065"/>
                <a:gd name="T36" fmla="*/ 9177 w 15183"/>
                <a:gd name="T37" fmla="*/ 2076 h 16065"/>
                <a:gd name="T38" fmla="*/ 8803 w 15183"/>
                <a:gd name="T39" fmla="*/ 1529 h 16065"/>
                <a:gd name="T40" fmla="*/ 8428 w 15183"/>
                <a:gd name="T41" fmla="*/ 1016 h 16065"/>
                <a:gd name="T42" fmla="*/ 8075 w 15183"/>
                <a:gd name="T43" fmla="*/ 571 h 16065"/>
                <a:gd name="T44" fmla="*/ 7767 w 15183"/>
                <a:gd name="T45" fmla="*/ 232 h 16065"/>
                <a:gd name="T46" fmla="*/ 7526 w 15183"/>
                <a:gd name="T47" fmla="*/ 35 h 16065"/>
                <a:gd name="T48" fmla="*/ 7363 w 15183"/>
                <a:gd name="T49" fmla="*/ 17 h 16065"/>
                <a:gd name="T50" fmla="*/ 7153 w 15183"/>
                <a:gd name="T51" fmla="*/ 203 h 16065"/>
                <a:gd name="T52" fmla="*/ 6869 w 15183"/>
                <a:gd name="T53" fmla="*/ 562 h 16065"/>
                <a:gd name="T54" fmla="*/ 6538 w 15183"/>
                <a:gd name="T55" fmla="*/ 1053 h 16065"/>
                <a:gd name="T56" fmla="*/ 6179 w 15183"/>
                <a:gd name="T57" fmla="*/ 1634 h 16065"/>
                <a:gd name="T58" fmla="*/ 5818 w 15183"/>
                <a:gd name="T59" fmla="*/ 2261 h 16065"/>
                <a:gd name="T60" fmla="*/ 5477 w 15183"/>
                <a:gd name="T61" fmla="*/ 2893 h 16065"/>
                <a:gd name="T62" fmla="*/ 5180 w 15183"/>
                <a:gd name="T63" fmla="*/ 3488 h 16065"/>
                <a:gd name="T64" fmla="*/ 4948 w 15183"/>
                <a:gd name="T65" fmla="*/ 4003 h 16065"/>
                <a:gd name="T66" fmla="*/ 4807 w 15183"/>
                <a:gd name="T67" fmla="*/ 4397 h 16065"/>
                <a:gd name="T68" fmla="*/ 4778 w 15183"/>
                <a:gd name="T69" fmla="*/ 4628 h 16065"/>
                <a:gd name="T70" fmla="*/ 4858 w 15183"/>
                <a:gd name="T71" fmla="*/ 4701 h 16065"/>
                <a:gd name="T72" fmla="*/ 4971 w 15183"/>
                <a:gd name="T73" fmla="*/ 4751 h 16065"/>
                <a:gd name="T74" fmla="*/ 5108 w 15183"/>
                <a:gd name="T75" fmla="*/ 4791 h 16065"/>
                <a:gd name="T76" fmla="*/ 5270 w 15183"/>
                <a:gd name="T77" fmla="*/ 4822 h 16065"/>
                <a:gd name="T78" fmla="*/ 5451 w 15183"/>
                <a:gd name="T79" fmla="*/ 4843 h 16065"/>
                <a:gd name="T80" fmla="*/ 5651 w 15183"/>
                <a:gd name="T81" fmla="*/ 4855 h 16065"/>
                <a:gd name="T82" fmla="*/ 5866 w 15183"/>
                <a:gd name="T83" fmla="*/ 4859 h 16065"/>
                <a:gd name="T84" fmla="*/ 6095 w 15183"/>
                <a:gd name="T85" fmla="*/ 4855 h 16065"/>
                <a:gd name="T86" fmla="*/ 6336 w 15183"/>
                <a:gd name="T87" fmla="*/ 4844 h 16065"/>
                <a:gd name="T88" fmla="*/ 6587 w 15183"/>
                <a:gd name="T89" fmla="*/ 4826 h 16065"/>
                <a:gd name="T90" fmla="*/ 6844 w 15183"/>
                <a:gd name="T91" fmla="*/ 4801 h 16065"/>
                <a:gd name="T92" fmla="*/ 14873 w 15183"/>
                <a:gd name="T93" fmla="*/ 6443 h 16065"/>
                <a:gd name="T94" fmla="*/ 4691 w 15183"/>
                <a:gd name="T95" fmla="*/ 11038 h 16065"/>
                <a:gd name="T96" fmla="*/ 10580 w 15183"/>
                <a:gd name="T97" fmla="*/ 10390 h 16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83" h="16065">
                  <a:moveTo>
                    <a:pt x="0" y="7156"/>
                  </a:moveTo>
                  <a:lnTo>
                    <a:pt x="245" y="15714"/>
                  </a:lnTo>
                  <a:lnTo>
                    <a:pt x="4295" y="10746"/>
                  </a:lnTo>
                  <a:lnTo>
                    <a:pt x="0" y="7156"/>
                  </a:lnTo>
                  <a:close/>
                  <a:moveTo>
                    <a:pt x="14873" y="5866"/>
                  </a:moveTo>
                  <a:lnTo>
                    <a:pt x="9111" y="5976"/>
                  </a:lnTo>
                  <a:lnTo>
                    <a:pt x="9749" y="9030"/>
                  </a:lnTo>
                  <a:lnTo>
                    <a:pt x="5739" y="9481"/>
                  </a:lnTo>
                  <a:lnTo>
                    <a:pt x="6143" y="6031"/>
                  </a:lnTo>
                  <a:lnTo>
                    <a:pt x="444" y="6137"/>
                  </a:lnTo>
                  <a:lnTo>
                    <a:pt x="7437" y="11631"/>
                  </a:lnTo>
                  <a:lnTo>
                    <a:pt x="14873" y="5866"/>
                  </a:lnTo>
                  <a:close/>
                  <a:moveTo>
                    <a:pt x="6844" y="4801"/>
                  </a:moveTo>
                  <a:lnTo>
                    <a:pt x="6334" y="9030"/>
                  </a:lnTo>
                  <a:lnTo>
                    <a:pt x="8994" y="8658"/>
                  </a:lnTo>
                  <a:lnTo>
                    <a:pt x="8335" y="4586"/>
                  </a:lnTo>
                  <a:lnTo>
                    <a:pt x="8522" y="4549"/>
                  </a:lnTo>
                  <a:lnTo>
                    <a:pt x="8704" y="4512"/>
                  </a:lnTo>
                  <a:lnTo>
                    <a:pt x="8882" y="4474"/>
                  </a:lnTo>
                  <a:lnTo>
                    <a:pt x="9052" y="4436"/>
                  </a:lnTo>
                  <a:lnTo>
                    <a:pt x="9215" y="4398"/>
                  </a:lnTo>
                  <a:lnTo>
                    <a:pt x="9368" y="4360"/>
                  </a:lnTo>
                  <a:lnTo>
                    <a:pt x="9442" y="4341"/>
                  </a:lnTo>
                  <a:lnTo>
                    <a:pt x="9513" y="4322"/>
                  </a:lnTo>
                  <a:lnTo>
                    <a:pt x="9581" y="4303"/>
                  </a:lnTo>
                  <a:lnTo>
                    <a:pt x="9647" y="4285"/>
                  </a:lnTo>
                  <a:lnTo>
                    <a:pt x="9710" y="4267"/>
                  </a:lnTo>
                  <a:lnTo>
                    <a:pt x="9770" y="4249"/>
                  </a:lnTo>
                  <a:lnTo>
                    <a:pt x="9827" y="4231"/>
                  </a:lnTo>
                  <a:lnTo>
                    <a:pt x="9881" y="4214"/>
                  </a:lnTo>
                  <a:lnTo>
                    <a:pt x="9931" y="4197"/>
                  </a:lnTo>
                  <a:lnTo>
                    <a:pt x="9978" y="4180"/>
                  </a:lnTo>
                  <a:lnTo>
                    <a:pt x="10022" y="4164"/>
                  </a:lnTo>
                  <a:lnTo>
                    <a:pt x="10063" y="4148"/>
                  </a:lnTo>
                  <a:lnTo>
                    <a:pt x="10099" y="4132"/>
                  </a:lnTo>
                  <a:lnTo>
                    <a:pt x="10132" y="4117"/>
                  </a:lnTo>
                  <a:lnTo>
                    <a:pt x="10160" y="4103"/>
                  </a:lnTo>
                  <a:lnTo>
                    <a:pt x="10185" y="4089"/>
                  </a:lnTo>
                  <a:lnTo>
                    <a:pt x="10205" y="4074"/>
                  </a:lnTo>
                  <a:lnTo>
                    <a:pt x="10221" y="4061"/>
                  </a:lnTo>
                  <a:lnTo>
                    <a:pt x="10233" y="4049"/>
                  </a:lnTo>
                  <a:lnTo>
                    <a:pt x="10240" y="4038"/>
                  </a:lnTo>
                  <a:lnTo>
                    <a:pt x="10244" y="4000"/>
                  </a:lnTo>
                  <a:lnTo>
                    <a:pt x="10234" y="3944"/>
                  </a:lnTo>
                  <a:lnTo>
                    <a:pt x="10211" y="3870"/>
                  </a:lnTo>
                  <a:lnTo>
                    <a:pt x="10174" y="3779"/>
                  </a:lnTo>
                  <a:lnTo>
                    <a:pt x="10126" y="3673"/>
                  </a:lnTo>
                  <a:lnTo>
                    <a:pt x="10067" y="3553"/>
                  </a:lnTo>
                  <a:lnTo>
                    <a:pt x="9997" y="3421"/>
                  </a:lnTo>
                  <a:lnTo>
                    <a:pt x="9918" y="3277"/>
                  </a:lnTo>
                  <a:lnTo>
                    <a:pt x="9831" y="3125"/>
                  </a:lnTo>
                  <a:lnTo>
                    <a:pt x="9737" y="2963"/>
                  </a:lnTo>
                  <a:lnTo>
                    <a:pt x="9635" y="2794"/>
                  </a:lnTo>
                  <a:lnTo>
                    <a:pt x="9527" y="2621"/>
                  </a:lnTo>
                  <a:lnTo>
                    <a:pt x="9414" y="2442"/>
                  </a:lnTo>
                  <a:lnTo>
                    <a:pt x="9297" y="2260"/>
                  </a:lnTo>
                  <a:lnTo>
                    <a:pt x="9177" y="2076"/>
                  </a:lnTo>
                  <a:lnTo>
                    <a:pt x="9053" y="1893"/>
                  </a:lnTo>
                  <a:lnTo>
                    <a:pt x="8928" y="1710"/>
                  </a:lnTo>
                  <a:lnTo>
                    <a:pt x="8803" y="1529"/>
                  </a:lnTo>
                  <a:lnTo>
                    <a:pt x="8676" y="1352"/>
                  </a:lnTo>
                  <a:lnTo>
                    <a:pt x="8551" y="1181"/>
                  </a:lnTo>
                  <a:lnTo>
                    <a:pt x="8428" y="1016"/>
                  </a:lnTo>
                  <a:lnTo>
                    <a:pt x="8307" y="858"/>
                  </a:lnTo>
                  <a:lnTo>
                    <a:pt x="8189" y="710"/>
                  </a:lnTo>
                  <a:lnTo>
                    <a:pt x="8075" y="571"/>
                  </a:lnTo>
                  <a:lnTo>
                    <a:pt x="7966" y="445"/>
                  </a:lnTo>
                  <a:lnTo>
                    <a:pt x="7864" y="331"/>
                  </a:lnTo>
                  <a:lnTo>
                    <a:pt x="7767" y="232"/>
                  </a:lnTo>
                  <a:lnTo>
                    <a:pt x="7678" y="149"/>
                  </a:lnTo>
                  <a:lnTo>
                    <a:pt x="7597" y="83"/>
                  </a:lnTo>
                  <a:lnTo>
                    <a:pt x="7526" y="35"/>
                  </a:lnTo>
                  <a:lnTo>
                    <a:pt x="7465" y="7"/>
                  </a:lnTo>
                  <a:lnTo>
                    <a:pt x="7415" y="0"/>
                  </a:lnTo>
                  <a:lnTo>
                    <a:pt x="7363" y="17"/>
                  </a:lnTo>
                  <a:lnTo>
                    <a:pt x="7303" y="57"/>
                  </a:lnTo>
                  <a:lnTo>
                    <a:pt x="7232" y="119"/>
                  </a:lnTo>
                  <a:lnTo>
                    <a:pt x="7153" y="203"/>
                  </a:lnTo>
                  <a:lnTo>
                    <a:pt x="7065" y="305"/>
                  </a:lnTo>
                  <a:lnTo>
                    <a:pt x="6971" y="426"/>
                  </a:lnTo>
                  <a:lnTo>
                    <a:pt x="6869" y="562"/>
                  </a:lnTo>
                  <a:lnTo>
                    <a:pt x="6763" y="714"/>
                  </a:lnTo>
                  <a:lnTo>
                    <a:pt x="6652" y="878"/>
                  </a:lnTo>
                  <a:lnTo>
                    <a:pt x="6538" y="1053"/>
                  </a:lnTo>
                  <a:lnTo>
                    <a:pt x="6419" y="1239"/>
                  </a:lnTo>
                  <a:lnTo>
                    <a:pt x="6300" y="1433"/>
                  </a:lnTo>
                  <a:lnTo>
                    <a:pt x="6179" y="1634"/>
                  </a:lnTo>
                  <a:lnTo>
                    <a:pt x="6058" y="1839"/>
                  </a:lnTo>
                  <a:lnTo>
                    <a:pt x="5937" y="2049"/>
                  </a:lnTo>
                  <a:lnTo>
                    <a:pt x="5818" y="2261"/>
                  </a:lnTo>
                  <a:lnTo>
                    <a:pt x="5701" y="2473"/>
                  </a:lnTo>
                  <a:lnTo>
                    <a:pt x="5588" y="2684"/>
                  </a:lnTo>
                  <a:lnTo>
                    <a:pt x="5477" y="2893"/>
                  </a:lnTo>
                  <a:lnTo>
                    <a:pt x="5372" y="3098"/>
                  </a:lnTo>
                  <a:lnTo>
                    <a:pt x="5273" y="3296"/>
                  </a:lnTo>
                  <a:lnTo>
                    <a:pt x="5180" y="3488"/>
                  </a:lnTo>
                  <a:lnTo>
                    <a:pt x="5094" y="3671"/>
                  </a:lnTo>
                  <a:lnTo>
                    <a:pt x="5016" y="3843"/>
                  </a:lnTo>
                  <a:lnTo>
                    <a:pt x="4948" y="4003"/>
                  </a:lnTo>
                  <a:lnTo>
                    <a:pt x="4890" y="4150"/>
                  </a:lnTo>
                  <a:lnTo>
                    <a:pt x="4843" y="4282"/>
                  </a:lnTo>
                  <a:lnTo>
                    <a:pt x="4807" y="4397"/>
                  </a:lnTo>
                  <a:lnTo>
                    <a:pt x="4784" y="4494"/>
                  </a:lnTo>
                  <a:lnTo>
                    <a:pt x="4774" y="4571"/>
                  </a:lnTo>
                  <a:lnTo>
                    <a:pt x="4778" y="4628"/>
                  </a:lnTo>
                  <a:lnTo>
                    <a:pt x="4797" y="4661"/>
                  </a:lnTo>
                  <a:lnTo>
                    <a:pt x="4826" y="4681"/>
                  </a:lnTo>
                  <a:lnTo>
                    <a:pt x="4858" y="4701"/>
                  </a:lnTo>
                  <a:lnTo>
                    <a:pt x="4893" y="4719"/>
                  </a:lnTo>
                  <a:lnTo>
                    <a:pt x="4930" y="4735"/>
                  </a:lnTo>
                  <a:lnTo>
                    <a:pt x="4971" y="4751"/>
                  </a:lnTo>
                  <a:lnTo>
                    <a:pt x="5014" y="4765"/>
                  </a:lnTo>
                  <a:lnTo>
                    <a:pt x="5060" y="4779"/>
                  </a:lnTo>
                  <a:lnTo>
                    <a:pt x="5108" y="4791"/>
                  </a:lnTo>
                  <a:lnTo>
                    <a:pt x="5160" y="4802"/>
                  </a:lnTo>
                  <a:lnTo>
                    <a:pt x="5214" y="4812"/>
                  </a:lnTo>
                  <a:lnTo>
                    <a:pt x="5270" y="4822"/>
                  </a:lnTo>
                  <a:lnTo>
                    <a:pt x="5328" y="4830"/>
                  </a:lnTo>
                  <a:lnTo>
                    <a:pt x="5388" y="4837"/>
                  </a:lnTo>
                  <a:lnTo>
                    <a:pt x="5451" y="4843"/>
                  </a:lnTo>
                  <a:lnTo>
                    <a:pt x="5515" y="4848"/>
                  </a:lnTo>
                  <a:lnTo>
                    <a:pt x="5581" y="4852"/>
                  </a:lnTo>
                  <a:lnTo>
                    <a:pt x="5651" y="4855"/>
                  </a:lnTo>
                  <a:lnTo>
                    <a:pt x="5721" y="4857"/>
                  </a:lnTo>
                  <a:lnTo>
                    <a:pt x="5792" y="4858"/>
                  </a:lnTo>
                  <a:lnTo>
                    <a:pt x="5866" y="4859"/>
                  </a:lnTo>
                  <a:lnTo>
                    <a:pt x="5941" y="4858"/>
                  </a:lnTo>
                  <a:lnTo>
                    <a:pt x="6017" y="4857"/>
                  </a:lnTo>
                  <a:lnTo>
                    <a:pt x="6095" y="4855"/>
                  </a:lnTo>
                  <a:lnTo>
                    <a:pt x="6174" y="4852"/>
                  </a:lnTo>
                  <a:lnTo>
                    <a:pt x="6255" y="4848"/>
                  </a:lnTo>
                  <a:lnTo>
                    <a:pt x="6336" y="4844"/>
                  </a:lnTo>
                  <a:lnTo>
                    <a:pt x="6418" y="4838"/>
                  </a:lnTo>
                  <a:lnTo>
                    <a:pt x="6503" y="4832"/>
                  </a:lnTo>
                  <a:lnTo>
                    <a:pt x="6587" y="4826"/>
                  </a:lnTo>
                  <a:lnTo>
                    <a:pt x="6672" y="4817"/>
                  </a:lnTo>
                  <a:lnTo>
                    <a:pt x="6758" y="4810"/>
                  </a:lnTo>
                  <a:lnTo>
                    <a:pt x="6844" y="4801"/>
                  </a:lnTo>
                  <a:close/>
                  <a:moveTo>
                    <a:pt x="11067" y="10014"/>
                  </a:moveTo>
                  <a:lnTo>
                    <a:pt x="15183" y="15006"/>
                  </a:lnTo>
                  <a:lnTo>
                    <a:pt x="14873" y="6443"/>
                  </a:lnTo>
                  <a:lnTo>
                    <a:pt x="11067" y="10014"/>
                  </a:lnTo>
                  <a:close/>
                  <a:moveTo>
                    <a:pt x="7393" y="13343"/>
                  </a:moveTo>
                  <a:lnTo>
                    <a:pt x="4691" y="11038"/>
                  </a:lnTo>
                  <a:lnTo>
                    <a:pt x="1408" y="15899"/>
                  </a:lnTo>
                  <a:lnTo>
                    <a:pt x="14298" y="16065"/>
                  </a:lnTo>
                  <a:lnTo>
                    <a:pt x="10580" y="10390"/>
                  </a:lnTo>
                  <a:lnTo>
                    <a:pt x="7393" y="133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335607" y="4856619"/>
              <a:ext cx="679886" cy="6798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44425" y="3686040"/>
            <a:ext cx="679886" cy="679886"/>
            <a:chOff x="4255950" y="4856619"/>
            <a:chExt cx="679886" cy="679886"/>
          </a:xfrm>
        </p:grpSpPr>
        <p:sp>
          <p:nvSpPr>
            <p:cNvPr id="50" name="Freeform 489"/>
            <p:cNvSpPr>
              <a:spLocks noEditPoints="1"/>
            </p:cNvSpPr>
            <p:nvPr/>
          </p:nvSpPr>
          <p:spPr bwMode="auto">
            <a:xfrm>
              <a:off x="4464579" y="4993362"/>
              <a:ext cx="273050" cy="406400"/>
            </a:xfrm>
            <a:custGeom>
              <a:avLst/>
              <a:gdLst>
                <a:gd name="T0" fmla="*/ 4102 w 10836"/>
                <a:gd name="T1" fmla="*/ 13311 h 16128"/>
                <a:gd name="T2" fmla="*/ 2218 w 10836"/>
                <a:gd name="T3" fmla="*/ 13133 h 16128"/>
                <a:gd name="T4" fmla="*/ 810 w 10836"/>
                <a:gd name="T5" fmla="*/ 12547 h 16128"/>
                <a:gd name="T6" fmla="*/ 67 w 10836"/>
                <a:gd name="T7" fmla="*/ 11606 h 16128"/>
                <a:gd name="T8" fmla="*/ 2 w 10836"/>
                <a:gd name="T9" fmla="*/ 11223 h 16128"/>
                <a:gd name="T10" fmla="*/ 2 w 10836"/>
                <a:gd name="T11" fmla="*/ 14003 h 16128"/>
                <a:gd name="T12" fmla="*/ 13 w 10836"/>
                <a:gd name="T13" fmla="*/ 14165 h 16128"/>
                <a:gd name="T14" fmla="*/ 180 w 10836"/>
                <a:gd name="T15" fmla="*/ 14686 h 16128"/>
                <a:gd name="T16" fmla="*/ 1107 w 10836"/>
                <a:gd name="T17" fmla="*/ 15543 h 16128"/>
                <a:gd name="T18" fmla="*/ 2652 w 10836"/>
                <a:gd name="T19" fmla="*/ 16032 h 16128"/>
                <a:gd name="T20" fmla="*/ 4625 w 10836"/>
                <a:gd name="T21" fmla="*/ 16101 h 16128"/>
                <a:gd name="T22" fmla="*/ 6767 w 10836"/>
                <a:gd name="T23" fmla="*/ 15714 h 16128"/>
                <a:gd name="T24" fmla="*/ 8595 w 10836"/>
                <a:gd name="T25" fmla="*/ 14981 h 16128"/>
                <a:gd name="T26" fmla="*/ 9958 w 10836"/>
                <a:gd name="T27" fmla="*/ 14017 h 16128"/>
                <a:gd name="T28" fmla="*/ 10719 w 10836"/>
                <a:gd name="T29" fmla="*/ 12931 h 16128"/>
                <a:gd name="T30" fmla="*/ 10830 w 10836"/>
                <a:gd name="T31" fmla="*/ 9641 h 16128"/>
                <a:gd name="T32" fmla="*/ 10379 w 10836"/>
                <a:gd name="T33" fmla="*/ 10726 h 16128"/>
                <a:gd name="T34" fmla="*/ 9294 w 10836"/>
                <a:gd name="T35" fmla="*/ 11740 h 16128"/>
                <a:gd name="T36" fmla="*/ 7700 w 10836"/>
                <a:gd name="T37" fmla="*/ 12579 h 16128"/>
                <a:gd name="T38" fmla="*/ 10829 w 10836"/>
                <a:gd name="T39" fmla="*/ 2011 h 16128"/>
                <a:gd name="T40" fmla="*/ 10806 w 10836"/>
                <a:gd name="T41" fmla="*/ 1850 h 16128"/>
                <a:gd name="T42" fmla="*/ 10160 w 10836"/>
                <a:gd name="T43" fmla="*/ 866 h 16128"/>
                <a:gd name="T44" fmla="*/ 8824 w 10836"/>
                <a:gd name="T45" fmla="*/ 232 h 16128"/>
                <a:gd name="T46" fmla="*/ 6989 w 10836"/>
                <a:gd name="T47" fmla="*/ 0 h 16128"/>
                <a:gd name="T48" fmla="*/ 4847 w 10836"/>
                <a:gd name="T49" fmla="*/ 222 h 16128"/>
                <a:gd name="T50" fmla="*/ 2906 w 10836"/>
                <a:gd name="T51" fmla="*/ 828 h 16128"/>
                <a:gd name="T52" fmla="*/ 1365 w 10836"/>
                <a:gd name="T53" fmla="*/ 1698 h 16128"/>
                <a:gd name="T54" fmla="*/ 354 w 10836"/>
                <a:gd name="T55" fmla="*/ 2732 h 16128"/>
                <a:gd name="T56" fmla="*/ 1 w 10836"/>
                <a:gd name="T57" fmla="*/ 3825 h 16128"/>
                <a:gd name="T58" fmla="*/ 3 w 10836"/>
                <a:gd name="T59" fmla="*/ 6668 h 16128"/>
                <a:gd name="T60" fmla="*/ 16 w 10836"/>
                <a:gd name="T61" fmla="*/ 6824 h 16128"/>
                <a:gd name="T62" fmla="*/ 255 w 10836"/>
                <a:gd name="T63" fmla="*/ 7447 h 16128"/>
                <a:gd name="T64" fmla="*/ 1270 w 10836"/>
                <a:gd name="T65" fmla="*/ 8263 h 16128"/>
                <a:gd name="T66" fmla="*/ 2880 w 10836"/>
                <a:gd name="T67" fmla="*/ 8701 h 16128"/>
                <a:gd name="T68" fmla="*/ 4892 w 10836"/>
                <a:gd name="T69" fmla="*/ 8713 h 16128"/>
                <a:gd name="T70" fmla="*/ 7017 w 10836"/>
                <a:gd name="T71" fmla="*/ 8275 h 16128"/>
                <a:gd name="T72" fmla="*/ 8793 w 10836"/>
                <a:gd name="T73" fmla="*/ 7508 h 16128"/>
                <a:gd name="T74" fmla="*/ 10088 w 10836"/>
                <a:gd name="T75" fmla="*/ 6523 h 16128"/>
                <a:gd name="T76" fmla="*/ 10766 w 10836"/>
                <a:gd name="T77" fmla="*/ 5428 h 16128"/>
                <a:gd name="T78" fmla="*/ 10836 w 10836"/>
                <a:gd name="T79" fmla="*/ 2011 h 16128"/>
                <a:gd name="T80" fmla="*/ 4362 w 10836"/>
                <a:gd name="T81" fmla="*/ 9620 h 16128"/>
                <a:gd name="T82" fmla="*/ 2432 w 10836"/>
                <a:gd name="T83" fmla="*/ 9496 h 16128"/>
                <a:gd name="T84" fmla="*/ 953 w 10836"/>
                <a:gd name="T85" fmla="*/ 8959 h 16128"/>
                <a:gd name="T86" fmla="*/ 118 w 10836"/>
                <a:gd name="T87" fmla="*/ 8058 h 16128"/>
                <a:gd name="T88" fmla="*/ 4 w 10836"/>
                <a:gd name="T89" fmla="*/ 7578 h 16128"/>
                <a:gd name="T90" fmla="*/ 1 w 10836"/>
                <a:gd name="T91" fmla="*/ 10295 h 16128"/>
                <a:gd name="T92" fmla="*/ 11 w 10836"/>
                <a:gd name="T93" fmla="*/ 10463 h 16128"/>
                <a:gd name="T94" fmla="*/ 118 w 10836"/>
                <a:gd name="T95" fmla="*/ 10874 h 16128"/>
                <a:gd name="T96" fmla="*/ 953 w 10836"/>
                <a:gd name="T97" fmla="*/ 11773 h 16128"/>
                <a:gd name="T98" fmla="*/ 2432 w 10836"/>
                <a:gd name="T99" fmla="*/ 12312 h 16128"/>
                <a:gd name="T100" fmla="*/ 4362 w 10836"/>
                <a:gd name="T101" fmla="*/ 12435 h 16128"/>
                <a:gd name="T102" fmla="*/ 6513 w 10836"/>
                <a:gd name="T103" fmla="*/ 12100 h 16128"/>
                <a:gd name="T104" fmla="*/ 8389 w 10836"/>
                <a:gd name="T105" fmla="*/ 11406 h 16128"/>
                <a:gd name="T106" fmla="*/ 9817 w 10836"/>
                <a:gd name="T107" fmla="*/ 10464 h 16128"/>
                <a:gd name="T108" fmla="*/ 10662 w 10836"/>
                <a:gd name="T109" fmla="*/ 9385 h 16128"/>
                <a:gd name="T110" fmla="*/ 10836 w 10836"/>
                <a:gd name="T111" fmla="*/ 5821 h 16128"/>
                <a:gd name="T112" fmla="*/ 10473 w 10836"/>
                <a:gd name="T113" fmla="*/ 6910 h 16128"/>
                <a:gd name="T114" fmla="*/ 9460 w 10836"/>
                <a:gd name="T115" fmla="*/ 7939 h 16128"/>
                <a:gd name="T116" fmla="*/ 7922 w 10836"/>
                <a:gd name="T117" fmla="*/ 8806 h 16128"/>
                <a:gd name="T118" fmla="*/ 5989 w 10836"/>
                <a:gd name="T119" fmla="*/ 9410 h 16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836" h="16128">
                  <a:moveTo>
                    <a:pt x="5989" y="13089"/>
                  </a:moveTo>
                  <a:lnTo>
                    <a:pt x="5711" y="13143"/>
                  </a:lnTo>
                  <a:lnTo>
                    <a:pt x="5436" y="13191"/>
                  </a:lnTo>
                  <a:lnTo>
                    <a:pt x="5162" y="13230"/>
                  </a:lnTo>
                  <a:lnTo>
                    <a:pt x="4892" y="13261"/>
                  </a:lnTo>
                  <a:lnTo>
                    <a:pt x="4625" y="13285"/>
                  </a:lnTo>
                  <a:lnTo>
                    <a:pt x="4362" y="13302"/>
                  </a:lnTo>
                  <a:lnTo>
                    <a:pt x="4102" y="13311"/>
                  </a:lnTo>
                  <a:lnTo>
                    <a:pt x="3847" y="13313"/>
                  </a:lnTo>
                  <a:lnTo>
                    <a:pt x="3598" y="13308"/>
                  </a:lnTo>
                  <a:lnTo>
                    <a:pt x="3353" y="13296"/>
                  </a:lnTo>
                  <a:lnTo>
                    <a:pt x="3114" y="13276"/>
                  </a:lnTo>
                  <a:lnTo>
                    <a:pt x="2880" y="13250"/>
                  </a:lnTo>
                  <a:lnTo>
                    <a:pt x="2652" y="13218"/>
                  </a:lnTo>
                  <a:lnTo>
                    <a:pt x="2432" y="13179"/>
                  </a:lnTo>
                  <a:lnTo>
                    <a:pt x="2218" y="13133"/>
                  </a:lnTo>
                  <a:lnTo>
                    <a:pt x="2012" y="13081"/>
                  </a:lnTo>
                  <a:lnTo>
                    <a:pt x="1815" y="13022"/>
                  </a:lnTo>
                  <a:lnTo>
                    <a:pt x="1625" y="12958"/>
                  </a:lnTo>
                  <a:lnTo>
                    <a:pt x="1443" y="12888"/>
                  </a:lnTo>
                  <a:lnTo>
                    <a:pt x="1270" y="12812"/>
                  </a:lnTo>
                  <a:lnTo>
                    <a:pt x="1107" y="12729"/>
                  </a:lnTo>
                  <a:lnTo>
                    <a:pt x="953" y="12640"/>
                  </a:lnTo>
                  <a:lnTo>
                    <a:pt x="810" y="12547"/>
                  </a:lnTo>
                  <a:lnTo>
                    <a:pt x="676" y="12448"/>
                  </a:lnTo>
                  <a:lnTo>
                    <a:pt x="555" y="12343"/>
                  </a:lnTo>
                  <a:lnTo>
                    <a:pt x="443" y="12233"/>
                  </a:lnTo>
                  <a:lnTo>
                    <a:pt x="344" y="12117"/>
                  </a:lnTo>
                  <a:lnTo>
                    <a:pt x="255" y="11997"/>
                  </a:lnTo>
                  <a:lnTo>
                    <a:pt x="180" y="11871"/>
                  </a:lnTo>
                  <a:lnTo>
                    <a:pt x="118" y="11741"/>
                  </a:lnTo>
                  <a:lnTo>
                    <a:pt x="67" y="11606"/>
                  </a:lnTo>
                  <a:lnTo>
                    <a:pt x="31" y="11466"/>
                  </a:lnTo>
                  <a:lnTo>
                    <a:pt x="24" y="11432"/>
                  </a:lnTo>
                  <a:lnTo>
                    <a:pt x="18" y="11397"/>
                  </a:lnTo>
                  <a:lnTo>
                    <a:pt x="13" y="11362"/>
                  </a:lnTo>
                  <a:lnTo>
                    <a:pt x="9" y="11328"/>
                  </a:lnTo>
                  <a:lnTo>
                    <a:pt x="6" y="11293"/>
                  </a:lnTo>
                  <a:lnTo>
                    <a:pt x="4" y="11257"/>
                  </a:lnTo>
                  <a:lnTo>
                    <a:pt x="2" y="11223"/>
                  </a:lnTo>
                  <a:lnTo>
                    <a:pt x="1" y="11189"/>
                  </a:lnTo>
                  <a:lnTo>
                    <a:pt x="0" y="11189"/>
                  </a:lnTo>
                  <a:lnTo>
                    <a:pt x="5" y="13865"/>
                  </a:lnTo>
                  <a:lnTo>
                    <a:pt x="3" y="13893"/>
                  </a:lnTo>
                  <a:lnTo>
                    <a:pt x="2" y="13921"/>
                  </a:lnTo>
                  <a:lnTo>
                    <a:pt x="2" y="13949"/>
                  </a:lnTo>
                  <a:lnTo>
                    <a:pt x="1" y="13976"/>
                  </a:lnTo>
                  <a:lnTo>
                    <a:pt x="2" y="14003"/>
                  </a:lnTo>
                  <a:lnTo>
                    <a:pt x="3" y="14031"/>
                  </a:lnTo>
                  <a:lnTo>
                    <a:pt x="4" y="14059"/>
                  </a:lnTo>
                  <a:lnTo>
                    <a:pt x="5" y="14087"/>
                  </a:lnTo>
                  <a:lnTo>
                    <a:pt x="6" y="14097"/>
                  </a:lnTo>
                  <a:lnTo>
                    <a:pt x="6" y="14097"/>
                  </a:lnTo>
                  <a:lnTo>
                    <a:pt x="8" y="14120"/>
                  </a:lnTo>
                  <a:lnTo>
                    <a:pt x="11" y="14142"/>
                  </a:lnTo>
                  <a:lnTo>
                    <a:pt x="13" y="14165"/>
                  </a:lnTo>
                  <a:lnTo>
                    <a:pt x="16" y="14188"/>
                  </a:lnTo>
                  <a:lnTo>
                    <a:pt x="19" y="14211"/>
                  </a:lnTo>
                  <a:lnTo>
                    <a:pt x="23" y="14233"/>
                  </a:lnTo>
                  <a:lnTo>
                    <a:pt x="27" y="14256"/>
                  </a:lnTo>
                  <a:lnTo>
                    <a:pt x="31" y="14278"/>
                  </a:lnTo>
                  <a:lnTo>
                    <a:pt x="67" y="14419"/>
                  </a:lnTo>
                  <a:lnTo>
                    <a:pt x="118" y="14555"/>
                  </a:lnTo>
                  <a:lnTo>
                    <a:pt x="180" y="14686"/>
                  </a:lnTo>
                  <a:lnTo>
                    <a:pt x="255" y="14811"/>
                  </a:lnTo>
                  <a:lnTo>
                    <a:pt x="344" y="14932"/>
                  </a:lnTo>
                  <a:lnTo>
                    <a:pt x="443" y="15047"/>
                  </a:lnTo>
                  <a:lnTo>
                    <a:pt x="555" y="15157"/>
                  </a:lnTo>
                  <a:lnTo>
                    <a:pt x="676" y="15262"/>
                  </a:lnTo>
                  <a:lnTo>
                    <a:pt x="810" y="15362"/>
                  </a:lnTo>
                  <a:lnTo>
                    <a:pt x="953" y="15456"/>
                  </a:lnTo>
                  <a:lnTo>
                    <a:pt x="1107" y="15543"/>
                  </a:lnTo>
                  <a:lnTo>
                    <a:pt x="1270" y="15626"/>
                  </a:lnTo>
                  <a:lnTo>
                    <a:pt x="1443" y="15703"/>
                  </a:lnTo>
                  <a:lnTo>
                    <a:pt x="1625" y="15773"/>
                  </a:lnTo>
                  <a:lnTo>
                    <a:pt x="1815" y="15838"/>
                  </a:lnTo>
                  <a:lnTo>
                    <a:pt x="2012" y="15896"/>
                  </a:lnTo>
                  <a:lnTo>
                    <a:pt x="2218" y="15948"/>
                  </a:lnTo>
                  <a:lnTo>
                    <a:pt x="2432" y="15994"/>
                  </a:lnTo>
                  <a:lnTo>
                    <a:pt x="2652" y="16032"/>
                  </a:lnTo>
                  <a:lnTo>
                    <a:pt x="2880" y="16066"/>
                  </a:lnTo>
                  <a:lnTo>
                    <a:pt x="3114" y="16091"/>
                  </a:lnTo>
                  <a:lnTo>
                    <a:pt x="3353" y="16110"/>
                  </a:lnTo>
                  <a:lnTo>
                    <a:pt x="3597" y="16123"/>
                  </a:lnTo>
                  <a:lnTo>
                    <a:pt x="3847" y="16128"/>
                  </a:lnTo>
                  <a:lnTo>
                    <a:pt x="4102" y="16126"/>
                  </a:lnTo>
                  <a:lnTo>
                    <a:pt x="4362" y="16117"/>
                  </a:lnTo>
                  <a:lnTo>
                    <a:pt x="4625" y="16101"/>
                  </a:lnTo>
                  <a:lnTo>
                    <a:pt x="4892" y="16077"/>
                  </a:lnTo>
                  <a:lnTo>
                    <a:pt x="5162" y="16046"/>
                  </a:lnTo>
                  <a:lnTo>
                    <a:pt x="5436" y="16007"/>
                  </a:lnTo>
                  <a:lnTo>
                    <a:pt x="5711" y="15961"/>
                  </a:lnTo>
                  <a:lnTo>
                    <a:pt x="5989" y="15906"/>
                  </a:lnTo>
                  <a:lnTo>
                    <a:pt x="6253" y="15848"/>
                  </a:lnTo>
                  <a:lnTo>
                    <a:pt x="6513" y="15783"/>
                  </a:lnTo>
                  <a:lnTo>
                    <a:pt x="6767" y="15714"/>
                  </a:lnTo>
                  <a:lnTo>
                    <a:pt x="7017" y="15638"/>
                  </a:lnTo>
                  <a:lnTo>
                    <a:pt x="7260" y="15557"/>
                  </a:lnTo>
                  <a:lnTo>
                    <a:pt x="7499" y="15473"/>
                  </a:lnTo>
                  <a:lnTo>
                    <a:pt x="7731" y="15383"/>
                  </a:lnTo>
                  <a:lnTo>
                    <a:pt x="7957" y="15288"/>
                  </a:lnTo>
                  <a:lnTo>
                    <a:pt x="8176" y="15190"/>
                  </a:lnTo>
                  <a:lnTo>
                    <a:pt x="8389" y="15088"/>
                  </a:lnTo>
                  <a:lnTo>
                    <a:pt x="8595" y="14981"/>
                  </a:lnTo>
                  <a:lnTo>
                    <a:pt x="8793" y="14871"/>
                  </a:lnTo>
                  <a:lnTo>
                    <a:pt x="8984" y="14757"/>
                  </a:lnTo>
                  <a:lnTo>
                    <a:pt x="9168" y="14641"/>
                  </a:lnTo>
                  <a:lnTo>
                    <a:pt x="9343" y="14521"/>
                  </a:lnTo>
                  <a:lnTo>
                    <a:pt x="9510" y="14399"/>
                  </a:lnTo>
                  <a:lnTo>
                    <a:pt x="9668" y="14274"/>
                  </a:lnTo>
                  <a:lnTo>
                    <a:pt x="9817" y="14147"/>
                  </a:lnTo>
                  <a:lnTo>
                    <a:pt x="9958" y="14017"/>
                  </a:lnTo>
                  <a:lnTo>
                    <a:pt x="10088" y="13886"/>
                  </a:lnTo>
                  <a:lnTo>
                    <a:pt x="10209" y="13753"/>
                  </a:lnTo>
                  <a:lnTo>
                    <a:pt x="10321" y="13618"/>
                  </a:lnTo>
                  <a:lnTo>
                    <a:pt x="10422" y="13483"/>
                  </a:lnTo>
                  <a:lnTo>
                    <a:pt x="10512" y="13346"/>
                  </a:lnTo>
                  <a:lnTo>
                    <a:pt x="10593" y="13208"/>
                  </a:lnTo>
                  <a:lnTo>
                    <a:pt x="10662" y="13070"/>
                  </a:lnTo>
                  <a:lnTo>
                    <a:pt x="10719" y="12931"/>
                  </a:lnTo>
                  <a:lnTo>
                    <a:pt x="10766" y="12792"/>
                  </a:lnTo>
                  <a:lnTo>
                    <a:pt x="10801" y="12652"/>
                  </a:lnTo>
                  <a:lnTo>
                    <a:pt x="10824" y="12513"/>
                  </a:lnTo>
                  <a:lnTo>
                    <a:pt x="10834" y="12375"/>
                  </a:lnTo>
                  <a:lnTo>
                    <a:pt x="10832" y="12237"/>
                  </a:lnTo>
                  <a:lnTo>
                    <a:pt x="10836" y="12237"/>
                  </a:lnTo>
                  <a:lnTo>
                    <a:pt x="10836" y="9505"/>
                  </a:lnTo>
                  <a:lnTo>
                    <a:pt x="10830" y="9641"/>
                  </a:lnTo>
                  <a:lnTo>
                    <a:pt x="10813" y="9777"/>
                  </a:lnTo>
                  <a:lnTo>
                    <a:pt x="10784" y="9914"/>
                  </a:lnTo>
                  <a:lnTo>
                    <a:pt x="10744" y="10050"/>
                  </a:lnTo>
                  <a:lnTo>
                    <a:pt x="10692" y="10186"/>
                  </a:lnTo>
                  <a:lnTo>
                    <a:pt x="10630" y="10322"/>
                  </a:lnTo>
                  <a:lnTo>
                    <a:pt x="10557" y="10457"/>
                  </a:lnTo>
                  <a:lnTo>
                    <a:pt x="10473" y="10592"/>
                  </a:lnTo>
                  <a:lnTo>
                    <a:pt x="10379" y="10726"/>
                  </a:lnTo>
                  <a:lnTo>
                    <a:pt x="10275" y="10858"/>
                  </a:lnTo>
                  <a:lnTo>
                    <a:pt x="10163" y="10990"/>
                  </a:lnTo>
                  <a:lnTo>
                    <a:pt x="10039" y="11120"/>
                  </a:lnTo>
                  <a:lnTo>
                    <a:pt x="9908" y="11248"/>
                  </a:lnTo>
                  <a:lnTo>
                    <a:pt x="9767" y="11374"/>
                  </a:lnTo>
                  <a:lnTo>
                    <a:pt x="9617" y="11498"/>
                  </a:lnTo>
                  <a:lnTo>
                    <a:pt x="9460" y="11620"/>
                  </a:lnTo>
                  <a:lnTo>
                    <a:pt x="9294" y="11740"/>
                  </a:lnTo>
                  <a:lnTo>
                    <a:pt x="9120" y="11856"/>
                  </a:lnTo>
                  <a:lnTo>
                    <a:pt x="8938" y="11970"/>
                  </a:lnTo>
                  <a:lnTo>
                    <a:pt x="8748" y="12081"/>
                  </a:lnTo>
                  <a:lnTo>
                    <a:pt x="8552" y="12188"/>
                  </a:lnTo>
                  <a:lnTo>
                    <a:pt x="8349" y="12292"/>
                  </a:lnTo>
                  <a:lnTo>
                    <a:pt x="8139" y="12391"/>
                  </a:lnTo>
                  <a:lnTo>
                    <a:pt x="7922" y="12487"/>
                  </a:lnTo>
                  <a:lnTo>
                    <a:pt x="7700" y="12579"/>
                  </a:lnTo>
                  <a:lnTo>
                    <a:pt x="7471" y="12667"/>
                  </a:lnTo>
                  <a:lnTo>
                    <a:pt x="7237" y="12749"/>
                  </a:lnTo>
                  <a:lnTo>
                    <a:pt x="6998" y="12828"/>
                  </a:lnTo>
                  <a:lnTo>
                    <a:pt x="6753" y="12901"/>
                  </a:lnTo>
                  <a:lnTo>
                    <a:pt x="6503" y="12969"/>
                  </a:lnTo>
                  <a:lnTo>
                    <a:pt x="6248" y="13032"/>
                  </a:lnTo>
                  <a:lnTo>
                    <a:pt x="5989" y="13089"/>
                  </a:lnTo>
                  <a:close/>
                  <a:moveTo>
                    <a:pt x="10829" y="2011"/>
                  </a:moveTo>
                  <a:lnTo>
                    <a:pt x="10827" y="1990"/>
                  </a:lnTo>
                  <a:lnTo>
                    <a:pt x="10825" y="1970"/>
                  </a:lnTo>
                  <a:lnTo>
                    <a:pt x="10823" y="1949"/>
                  </a:lnTo>
                  <a:lnTo>
                    <a:pt x="10820" y="1930"/>
                  </a:lnTo>
                  <a:lnTo>
                    <a:pt x="10817" y="1910"/>
                  </a:lnTo>
                  <a:lnTo>
                    <a:pt x="10814" y="1890"/>
                  </a:lnTo>
                  <a:lnTo>
                    <a:pt x="10810" y="1870"/>
                  </a:lnTo>
                  <a:lnTo>
                    <a:pt x="10806" y="1850"/>
                  </a:lnTo>
                  <a:lnTo>
                    <a:pt x="10770" y="1710"/>
                  </a:lnTo>
                  <a:lnTo>
                    <a:pt x="10719" y="1573"/>
                  </a:lnTo>
                  <a:lnTo>
                    <a:pt x="10656" y="1442"/>
                  </a:lnTo>
                  <a:lnTo>
                    <a:pt x="10581" y="1317"/>
                  </a:lnTo>
                  <a:lnTo>
                    <a:pt x="10493" y="1196"/>
                  </a:lnTo>
                  <a:lnTo>
                    <a:pt x="10393" y="1081"/>
                  </a:lnTo>
                  <a:lnTo>
                    <a:pt x="10282" y="971"/>
                  </a:lnTo>
                  <a:lnTo>
                    <a:pt x="10160" y="866"/>
                  </a:lnTo>
                  <a:lnTo>
                    <a:pt x="10026" y="766"/>
                  </a:lnTo>
                  <a:lnTo>
                    <a:pt x="9883" y="672"/>
                  </a:lnTo>
                  <a:lnTo>
                    <a:pt x="9729" y="585"/>
                  </a:lnTo>
                  <a:lnTo>
                    <a:pt x="9566" y="502"/>
                  </a:lnTo>
                  <a:lnTo>
                    <a:pt x="9393" y="425"/>
                  </a:lnTo>
                  <a:lnTo>
                    <a:pt x="9211" y="355"/>
                  </a:lnTo>
                  <a:lnTo>
                    <a:pt x="9021" y="290"/>
                  </a:lnTo>
                  <a:lnTo>
                    <a:pt x="8824" y="232"/>
                  </a:lnTo>
                  <a:lnTo>
                    <a:pt x="8618" y="180"/>
                  </a:lnTo>
                  <a:lnTo>
                    <a:pt x="8404" y="134"/>
                  </a:lnTo>
                  <a:lnTo>
                    <a:pt x="8184" y="96"/>
                  </a:lnTo>
                  <a:lnTo>
                    <a:pt x="7956" y="62"/>
                  </a:lnTo>
                  <a:lnTo>
                    <a:pt x="7723" y="37"/>
                  </a:lnTo>
                  <a:lnTo>
                    <a:pt x="7483" y="18"/>
                  </a:lnTo>
                  <a:lnTo>
                    <a:pt x="7239" y="5"/>
                  </a:lnTo>
                  <a:lnTo>
                    <a:pt x="6989" y="0"/>
                  </a:lnTo>
                  <a:lnTo>
                    <a:pt x="6734" y="2"/>
                  </a:lnTo>
                  <a:lnTo>
                    <a:pt x="6474" y="11"/>
                  </a:lnTo>
                  <a:lnTo>
                    <a:pt x="6211" y="27"/>
                  </a:lnTo>
                  <a:lnTo>
                    <a:pt x="5944" y="51"/>
                  </a:lnTo>
                  <a:lnTo>
                    <a:pt x="5674" y="82"/>
                  </a:lnTo>
                  <a:lnTo>
                    <a:pt x="5400" y="121"/>
                  </a:lnTo>
                  <a:lnTo>
                    <a:pt x="5125" y="167"/>
                  </a:lnTo>
                  <a:lnTo>
                    <a:pt x="4847" y="222"/>
                  </a:lnTo>
                  <a:lnTo>
                    <a:pt x="4587" y="279"/>
                  </a:lnTo>
                  <a:lnTo>
                    <a:pt x="4331" y="343"/>
                  </a:lnTo>
                  <a:lnTo>
                    <a:pt x="4080" y="411"/>
                  </a:lnTo>
                  <a:lnTo>
                    <a:pt x="3834" y="485"/>
                  </a:lnTo>
                  <a:lnTo>
                    <a:pt x="3594" y="563"/>
                  </a:lnTo>
                  <a:lnTo>
                    <a:pt x="3359" y="647"/>
                  </a:lnTo>
                  <a:lnTo>
                    <a:pt x="3130" y="735"/>
                  </a:lnTo>
                  <a:lnTo>
                    <a:pt x="2906" y="828"/>
                  </a:lnTo>
                  <a:lnTo>
                    <a:pt x="2689" y="923"/>
                  </a:lnTo>
                  <a:lnTo>
                    <a:pt x="2479" y="1024"/>
                  </a:lnTo>
                  <a:lnTo>
                    <a:pt x="2275" y="1128"/>
                  </a:lnTo>
                  <a:lnTo>
                    <a:pt x="2078" y="1236"/>
                  </a:lnTo>
                  <a:lnTo>
                    <a:pt x="1888" y="1347"/>
                  </a:lnTo>
                  <a:lnTo>
                    <a:pt x="1706" y="1462"/>
                  </a:lnTo>
                  <a:lnTo>
                    <a:pt x="1531" y="1579"/>
                  </a:lnTo>
                  <a:lnTo>
                    <a:pt x="1365" y="1698"/>
                  </a:lnTo>
                  <a:lnTo>
                    <a:pt x="1208" y="1820"/>
                  </a:lnTo>
                  <a:lnTo>
                    <a:pt x="1058" y="1945"/>
                  </a:lnTo>
                  <a:lnTo>
                    <a:pt x="917" y="2072"/>
                  </a:lnTo>
                  <a:lnTo>
                    <a:pt x="786" y="2201"/>
                  </a:lnTo>
                  <a:lnTo>
                    <a:pt x="663" y="2332"/>
                  </a:lnTo>
                  <a:lnTo>
                    <a:pt x="551" y="2464"/>
                  </a:lnTo>
                  <a:lnTo>
                    <a:pt x="447" y="2598"/>
                  </a:lnTo>
                  <a:lnTo>
                    <a:pt x="354" y="2732"/>
                  </a:lnTo>
                  <a:lnTo>
                    <a:pt x="271" y="2868"/>
                  </a:lnTo>
                  <a:lnTo>
                    <a:pt x="199" y="3004"/>
                  </a:lnTo>
                  <a:lnTo>
                    <a:pt x="138" y="3141"/>
                  </a:lnTo>
                  <a:lnTo>
                    <a:pt x="87" y="3277"/>
                  </a:lnTo>
                  <a:lnTo>
                    <a:pt x="48" y="3415"/>
                  </a:lnTo>
                  <a:lnTo>
                    <a:pt x="20" y="3552"/>
                  </a:lnTo>
                  <a:lnTo>
                    <a:pt x="5" y="3688"/>
                  </a:lnTo>
                  <a:lnTo>
                    <a:pt x="1" y="3825"/>
                  </a:lnTo>
                  <a:lnTo>
                    <a:pt x="0" y="3825"/>
                  </a:lnTo>
                  <a:lnTo>
                    <a:pt x="5" y="6502"/>
                  </a:lnTo>
                  <a:lnTo>
                    <a:pt x="3" y="6530"/>
                  </a:lnTo>
                  <a:lnTo>
                    <a:pt x="2" y="6557"/>
                  </a:lnTo>
                  <a:lnTo>
                    <a:pt x="2" y="6585"/>
                  </a:lnTo>
                  <a:lnTo>
                    <a:pt x="1" y="6612"/>
                  </a:lnTo>
                  <a:lnTo>
                    <a:pt x="2" y="6640"/>
                  </a:lnTo>
                  <a:lnTo>
                    <a:pt x="3" y="6668"/>
                  </a:lnTo>
                  <a:lnTo>
                    <a:pt x="4" y="6695"/>
                  </a:lnTo>
                  <a:lnTo>
                    <a:pt x="5" y="6723"/>
                  </a:lnTo>
                  <a:lnTo>
                    <a:pt x="6" y="6733"/>
                  </a:lnTo>
                  <a:lnTo>
                    <a:pt x="6" y="6733"/>
                  </a:lnTo>
                  <a:lnTo>
                    <a:pt x="8" y="6756"/>
                  </a:lnTo>
                  <a:lnTo>
                    <a:pt x="11" y="6779"/>
                  </a:lnTo>
                  <a:lnTo>
                    <a:pt x="13" y="6801"/>
                  </a:lnTo>
                  <a:lnTo>
                    <a:pt x="16" y="6824"/>
                  </a:lnTo>
                  <a:lnTo>
                    <a:pt x="19" y="6846"/>
                  </a:lnTo>
                  <a:lnTo>
                    <a:pt x="23" y="6870"/>
                  </a:lnTo>
                  <a:lnTo>
                    <a:pt x="27" y="6892"/>
                  </a:lnTo>
                  <a:lnTo>
                    <a:pt x="31" y="6915"/>
                  </a:lnTo>
                  <a:lnTo>
                    <a:pt x="67" y="7055"/>
                  </a:lnTo>
                  <a:lnTo>
                    <a:pt x="118" y="7191"/>
                  </a:lnTo>
                  <a:lnTo>
                    <a:pt x="180" y="7321"/>
                  </a:lnTo>
                  <a:lnTo>
                    <a:pt x="255" y="7447"/>
                  </a:lnTo>
                  <a:lnTo>
                    <a:pt x="344" y="7568"/>
                  </a:lnTo>
                  <a:lnTo>
                    <a:pt x="443" y="7683"/>
                  </a:lnTo>
                  <a:lnTo>
                    <a:pt x="555" y="7794"/>
                  </a:lnTo>
                  <a:lnTo>
                    <a:pt x="676" y="7899"/>
                  </a:lnTo>
                  <a:lnTo>
                    <a:pt x="810" y="7998"/>
                  </a:lnTo>
                  <a:lnTo>
                    <a:pt x="953" y="8091"/>
                  </a:lnTo>
                  <a:lnTo>
                    <a:pt x="1107" y="8180"/>
                  </a:lnTo>
                  <a:lnTo>
                    <a:pt x="1270" y="8263"/>
                  </a:lnTo>
                  <a:lnTo>
                    <a:pt x="1443" y="8339"/>
                  </a:lnTo>
                  <a:lnTo>
                    <a:pt x="1625" y="8410"/>
                  </a:lnTo>
                  <a:lnTo>
                    <a:pt x="1815" y="8474"/>
                  </a:lnTo>
                  <a:lnTo>
                    <a:pt x="2012" y="8532"/>
                  </a:lnTo>
                  <a:lnTo>
                    <a:pt x="2218" y="8584"/>
                  </a:lnTo>
                  <a:lnTo>
                    <a:pt x="2432" y="8629"/>
                  </a:lnTo>
                  <a:lnTo>
                    <a:pt x="2652" y="8669"/>
                  </a:lnTo>
                  <a:lnTo>
                    <a:pt x="2880" y="8701"/>
                  </a:lnTo>
                  <a:lnTo>
                    <a:pt x="3114" y="8727"/>
                  </a:lnTo>
                  <a:lnTo>
                    <a:pt x="3353" y="8746"/>
                  </a:lnTo>
                  <a:lnTo>
                    <a:pt x="3597" y="8759"/>
                  </a:lnTo>
                  <a:lnTo>
                    <a:pt x="3847" y="8765"/>
                  </a:lnTo>
                  <a:lnTo>
                    <a:pt x="4102" y="8763"/>
                  </a:lnTo>
                  <a:lnTo>
                    <a:pt x="4362" y="8753"/>
                  </a:lnTo>
                  <a:lnTo>
                    <a:pt x="4625" y="8737"/>
                  </a:lnTo>
                  <a:lnTo>
                    <a:pt x="4892" y="8713"/>
                  </a:lnTo>
                  <a:lnTo>
                    <a:pt x="5162" y="8682"/>
                  </a:lnTo>
                  <a:lnTo>
                    <a:pt x="5436" y="8644"/>
                  </a:lnTo>
                  <a:lnTo>
                    <a:pt x="5711" y="8597"/>
                  </a:lnTo>
                  <a:lnTo>
                    <a:pt x="5989" y="8543"/>
                  </a:lnTo>
                  <a:lnTo>
                    <a:pt x="6253" y="8484"/>
                  </a:lnTo>
                  <a:lnTo>
                    <a:pt x="6513" y="8420"/>
                  </a:lnTo>
                  <a:lnTo>
                    <a:pt x="6767" y="8350"/>
                  </a:lnTo>
                  <a:lnTo>
                    <a:pt x="7017" y="8275"/>
                  </a:lnTo>
                  <a:lnTo>
                    <a:pt x="7260" y="8194"/>
                  </a:lnTo>
                  <a:lnTo>
                    <a:pt x="7499" y="8109"/>
                  </a:lnTo>
                  <a:lnTo>
                    <a:pt x="7731" y="8020"/>
                  </a:lnTo>
                  <a:lnTo>
                    <a:pt x="7957" y="7925"/>
                  </a:lnTo>
                  <a:lnTo>
                    <a:pt x="8176" y="7826"/>
                  </a:lnTo>
                  <a:lnTo>
                    <a:pt x="8389" y="7723"/>
                  </a:lnTo>
                  <a:lnTo>
                    <a:pt x="8595" y="7617"/>
                  </a:lnTo>
                  <a:lnTo>
                    <a:pt x="8793" y="7508"/>
                  </a:lnTo>
                  <a:lnTo>
                    <a:pt x="8984" y="7394"/>
                  </a:lnTo>
                  <a:lnTo>
                    <a:pt x="9168" y="7277"/>
                  </a:lnTo>
                  <a:lnTo>
                    <a:pt x="9343" y="7158"/>
                  </a:lnTo>
                  <a:lnTo>
                    <a:pt x="9510" y="7035"/>
                  </a:lnTo>
                  <a:lnTo>
                    <a:pt x="9668" y="6910"/>
                  </a:lnTo>
                  <a:lnTo>
                    <a:pt x="9817" y="6783"/>
                  </a:lnTo>
                  <a:lnTo>
                    <a:pt x="9958" y="6654"/>
                  </a:lnTo>
                  <a:lnTo>
                    <a:pt x="10088" y="6523"/>
                  </a:lnTo>
                  <a:lnTo>
                    <a:pt x="10209" y="6390"/>
                  </a:lnTo>
                  <a:lnTo>
                    <a:pt x="10321" y="6255"/>
                  </a:lnTo>
                  <a:lnTo>
                    <a:pt x="10422" y="6119"/>
                  </a:lnTo>
                  <a:lnTo>
                    <a:pt x="10512" y="5982"/>
                  </a:lnTo>
                  <a:lnTo>
                    <a:pt x="10593" y="5844"/>
                  </a:lnTo>
                  <a:lnTo>
                    <a:pt x="10662" y="5706"/>
                  </a:lnTo>
                  <a:lnTo>
                    <a:pt x="10719" y="5567"/>
                  </a:lnTo>
                  <a:lnTo>
                    <a:pt x="10766" y="5428"/>
                  </a:lnTo>
                  <a:lnTo>
                    <a:pt x="10801" y="5289"/>
                  </a:lnTo>
                  <a:lnTo>
                    <a:pt x="10824" y="5150"/>
                  </a:lnTo>
                  <a:lnTo>
                    <a:pt x="10834" y="5012"/>
                  </a:lnTo>
                  <a:lnTo>
                    <a:pt x="10832" y="4874"/>
                  </a:lnTo>
                  <a:lnTo>
                    <a:pt x="10836" y="4869"/>
                  </a:lnTo>
                  <a:lnTo>
                    <a:pt x="10836" y="2142"/>
                  </a:lnTo>
                  <a:lnTo>
                    <a:pt x="10836" y="2132"/>
                  </a:lnTo>
                  <a:lnTo>
                    <a:pt x="10836" y="2011"/>
                  </a:lnTo>
                  <a:lnTo>
                    <a:pt x="10829" y="2011"/>
                  </a:lnTo>
                  <a:close/>
                  <a:moveTo>
                    <a:pt x="5989" y="9410"/>
                  </a:moveTo>
                  <a:lnTo>
                    <a:pt x="5711" y="9464"/>
                  </a:lnTo>
                  <a:lnTo>
                    <a:pt x="5436" y="9510"/>
                  </a:lnTo>
                  <a:lnTo>
                    <a:pt x="5162" y="9549"/>
                  </a:lnTo>
                  <a:lnTo>
                    <a:pt x="4892" y="9580"/>
                  </a:lnTo>
                  <a:lnTo>
                    <a:pt x="4625" y="9604"/>
                  </a:lnTo>
                  <a:lnTo>
                    <a:pt x="4362" y="9620"/>
                  </a:lnTo>
                  <a:lnTo>
                    <a:pt x="4102" y="9629"/>
                  </a:lnTo>
                  <a:lnTo>
                    <a:pt x="3847" y="9631"/>
                  </a:lnTo>
                  <a:lnTo>
                    <a:pt x="3598" y="9625"/>
                  </a:lnTo>
                  <a:lnTo>
                    <a:pt x="3353" y="9613"/>
                  </a:lnTo>
                  <a:lnTo>
                    <a:pt x="3114" y="9594"/>
                  </a:lnTo>
                  <a:lnTo>
                    <a:pt x="2880" y="9569"/>
                  </a:lnTo>
                  <a:lnTo>
                    <a:pt x="2652" y="9536"/>
                  </a:lnTo>
                  <a:lnTo>
                    <a:pt x="2432" y="9496"/>
                  </a:lnTo>
                  <a:lnTo>
                    <a:pt x="2218" y="9451"/>
                  </a:lnTo>
                  <a:lnTo>
                    <a:pt x="2012" y="9400"/>
                  </a:lnTo>
                  <a:lnTo>
                    <a:pt x="1815" y="9341"/>
                  </a:lnTo>
                  <a:lnTo>
                    <a:pt x="1625" y="9277"/>
                  </a:lnTo>
                  <a:lnTo>
                    <a:pt x="1443" y="9206"/>
                  </a:lnTo>
                  <a:lnTo>
                    <a:pt x="1270" y="9129"/>
                  </a:lnTo>
                  <a:lnTo>
                    <a:pt x="1107" y="9047"/>
                  </a:lnTo>
                  <a:lnTo>
                    <a:pt x="953" y="8959"/>
                  </a:lnTo>
                  <a:lnTo>
                    <a:pt x="810" y="8865"/>
                  </a:lnTo>
                  <a:lnTo>
                    <a:pt x="676" y="8766"/>
                  </a:lnTo>
                  <a:lnTo>
                    <a:pt x="555" y="8661"/>
                  </a:lnTo>
                  <a:lnTo>
                    <a:pt x="443" y="8551"/>
                  </a:lnTo>
                  <a:lnTo>
                    <a:pt x="344" y="8435"/>
                  </a:lnTo>
                  <a:lnTo>
                    <a:pt x="255" y="8314"/>
                  </a:lnTo>
                  <a:lnTo>
                    <a:pt x="180" y="8188"/>
                  </a:lnTo>
                  <a:lnTo>
                    <a:pt x="118" y="8058"/>
                  </a:lnTo>
                  <a:lnTo>
                    <a:pt x="67" y="7922"/>
                  </a:lnTo>
                  <a:lnTo>
                    <a:pt x="31" y="7782"/>
                  </a:lnTo>
                  <a:lnTo>
                    <a:pt x="24" y="7747"/>
                  </a:lnTo>
                  <a:lnTo>
                    <a:pt x="18" y="7713"/>
                  </a:lnTo>
                  <a:lnTo>
                    <a:pt x="13" y="7680"/>
                  </a:lnTo>
                  <a:lnTo>
                    <a:pt x="9" y="7646"/>
                  </a:lnTo>
                  <a:lnTo>
                    <a:pt x="6" y="7611"/>
                  </a:lnTo>
                  <a:lnTo>
                    <a:pt x="4" y="7578"/>
                  </a:lnTo>
                  <a:lnTo>
                    <a:pt x="2" y="7544"/>
                  </a:lnTo>
                  <a:lnTo>
                    <a:pt x="1" y="7510"/>
                  </a:lnTo>
                  <a:lnTo>
                    <a:pt x="0" y="7510"/>
                  </a:lnTo>
                  <a:lnTo>
                    <a:pt x="5" y="10186"/>
                  </a:lnTo>
                  <a:lnTo>
                    <a:pt x="3" y="10213"/>
                  </a:lnTo>
                  <a:lnTo>
                    <a:pt x="2" y="10239"/>
                  </a:lnTo>
                  <a:lnTo>
                    <a:pt x="2" y="10266"/>
                  </a:lnTo>
                  <a:lnTo>
                    <a:pt x="1" y="10295"/>
                  </a:lnTo>
                  <a:lnTo>
                    <a:pt x="2" y="10322"/>
                  </a:lnTo>
                  <a:lnTo>
                    <a:pt x="3" y="10349"/>
                  </a:lnTo>
                  <a:lnTo>
                    <a:pt x="4" y="10376"/>
                  </a:lnTo>
                  <a:lnTo>
                    <a:pt x="5" y="10403"/>
                  </a:lnTo>
                  <a:lnTo>
                    <a:pt x="6" y="10418"/>
                  </a:lnTo>
                  <a:lnTo>
                    <a:pt x="6" y="10418"/>
                  </a:lnTo>
                  <a:lnTo>
                    <a:pt x="8" y="10441"/>
                  </a:lnTo>
                  <a:lnTo>
                    <a:pt x="11" y="10463"/>
                  </a:lnTo>
                  <a:lnTo>
                    <a:pt x="13" y="10486"/>
                  </a:lnTo>
                  <a:lnTo>
                    <a:pt x="16" y="10508"/>
                  </a:lnTo>
                  <a:lnTo>
                    <a:pt x="19" y="10532"/>
                  </a:lnTo>
                  <a:lnTo>
                    <a:pt x="23" y="10554"/>
                  </a:lnTo>
                  <a:lnTo>
                    <a:pt x="27" y="10577"/>
                  </a:lnTo>
                  <a:lnTo>
                    <a:pt x="31" y="10599"/>
                  </a:lnTo>
                  <a:lnTo>
                    <a:pt x="67" y="10739"/>
                  </a:lnTo>
                  <a:lnTo>
                    <a:pt x="118" y="10874"/>
                  </a:lnTo>
                  <a:lnTo>
                    <a:pt x="180" y="11004"/>
                  </a:lnTo>
                  <a:lnTo>
                    <a:pt x="255" y="11130"/>
                  </a:lnTo>
                  <a:lnTo>
                    <a:pt x="344" y="11250"/>
                  </a:lnTo>
                  <a:lnTo>
                    <a:pt x="443" y="11366"/>
                  </a:lnTo>
                  <a:lnTo>
                    <a:pt x="555" y="11476"/>
                  </a:lnTo>
                  <a:lnTo>
                    <a:pt x="676" y="11581"/>
                  </a:lnTo>
                  <a:lnTo>
                    <a:pt x="810" y="11680"/>
                  </a:lnTo>
                  <a:lnTo>
                    <a:pt x="953" y="11773"/>
                  </a:lnTo>
                  <a:lnTo>
                    <a:pt x="1107" y="11862"/>
                  </a:lnTo>
                  <a:lnTo>
                    <a:pt x="1270" y="11944"/>
                  </a:lnTo>
                  <a:lnTo>
                    <a:pt x="1443" y="12020"/>
                  </a:lnTo>
                  <a:lnTo>
                    <a:pt x="1625" y="12091"/>
                  </a:lnTo>
                  <a:lnTo>
                    <a:pt x="1815" y="12155"/>
                  </a:lnTo>
                  <a:lnTo>
                    <a:pt x="2012" y="12214"/>
                  </a:lnTo>
                  <a:lnTo>
                    <a:pt x="2218" y="12266"/>
                  </a:lnTo>
                  <a:lnTo>
                    <a:pt x="2432" y="12312"/>
                  </a:lnTo>
                  <a:lnTo>
                    <a:pt x="2652" y="12351"/>
                  </a:lnTo>
                  <a:lnTo>
                    <a:pt x="2880" y="12383"/>
                  </a:lnTo>
                  <a:lnTo>
                    <a:pt x="3114" y="12409"/>
                  </a:lnTo>
                  <a:lnTo>
                    <a:pt x="3353" y="12429"/>
                  </a:lnTo>
                  <a:lnTo>
                    <a:pt x="3597" y="12441"/>
                  </a:lnTo>
                  <a:lnTo>
                    <a:pt x="3847" y="12446"/>
                  </a:lnTo>
                  <a:lnTo>
                    <a:pt x="4102" y="12444"/>
                  </a:lnTo>
                  <a:lnTo>
                    <a:pt x="4362" y="12435"/>
                  </a:lnTo>
                  <a:lnTo>
                    <a:pt x="4625" y="12418"/>
                  </a:lnTo>
                  <a:lnTo>
                    <a:pt x="4892" y="12394"/>
                  </a:lnTo>
                  <a:lnTo>
                    <a:pt x="5162" y="12363"/>
                  </a:lnTo>
                  <a:lnTo>
                    <a:pt x="5436" y="12324"/>
                  </a:lnTo>
                  <a:lnTo>
                    <a:pt x="5711" y="12276"/>
                  </a:lnTo>
                  <a:lnTo>
                    <a:pt x="5989" y="12222"/>
                  </a:lnTo>
                  <a:lnTo>
                    <a:pt x="6253" y="12164"/>
                  </a:lnTo>
                  <a:lnTo>
                    <a:pt x="6513" y="12100"/>
                  </a:lnTo>
                  <a:lnTo>
                    <a:pt x="6767" y="12030"/>
                  </a:lnTo>
                  <a:lnTo>
                    <a:pt x="7017" y="11956"/>
                  </a:lnTo>
                  <a:lnTo>
                    <a:pt x="7260" y="11875"/>
                  </a:lnTo>
                  <a:lnTo>
                    <a:pt x="7499" y="11791"/>
                  </a:lnTo>
                  <a:lnTo>
                    <a:pt x="7731" y="11701"/>
                  </a:lnTo>
                  <a:lnTo>
                    <a:pt x="7957" y="11606"/>
                  </a:lnTo>
                  <a:lnTo>
                    <a:pt x="8176" y="11507"/>
                  </a:lnTo>
                  <a:lnTo>
                    <a:pt x="8389" y="11406"/>
                  </a:lnTo>
                  <a:lnTo>
                    <a:pt x="8595" y="11299"/>
                  </a:lnTo>
                  <a:lnTo>
                    <a:pt x="8793" y="11189"/>
                  </a:lnTo>
                  <a:lnTo>
                    <a:pt x="8984" y="11075"/>
                  </a:lnTo>
                  <a:lnTo>
                    <a:pt x="9168" y="10959"/>
                  </a:lnTo>
                  <a:lnTo>
                    <a:pt x="9343" y="10839"/>
                  </a:lnTo>
                  <a:lnTo>
                    <a:pt x="9510" y="10716"/>
                  </a:lnTo>
                  <a:lnTo>
                    <a:pt x="9668" y="10591"/>
                  </a:lnTo>
                  <a:lnTo>
                    <a:pt x="9817" y="10464"/>
                  </a:lnTo>
                  <a:lnTo>
                    <a:pt x="9958" y="10334"/>
                  </a:lnTo>
                  <a:lnTo>
                    <a:pt x="10088" y="10203"/>
                  </a:lnTo>
                  <a:lnTo>
                    <a:pt x="10209" y="10070"/>
                  </a:lnTo>
                  <a:lnTo>
                    <a:pt x="10321" y="9935"/>
                  </a:lnTo>
                  <a:lnTo>
                    <a:pt x="10422" y="9799"/>
                  </a:lnTo>
                  <a:lnTo>
                    <a:pt x="10512" y="9662"/>
                  </a:lnTo>
                  <a:lnTo>
                    <a:pt x="10593" y="9525"/>
                  </a:lnTo>
                  <a:lnTo>
                    <a:pt x="10662" y="9385"/>
                  </a:lnTo>
                  <a:lnTo>
                    <a:pt x="10719" y="9246"/>
                  </a:lnTo>
                  <a:lnTo>
                    <a:pt x="10766" y="9107"/>
                  </a:lnTo>
                  <a:lnTo>
                    <a:pt x="10801" y="8968"/>
                  </a:lnTo>
                  <a:lnTo>
                    <a:pt x="10824" y="8829"/>
                  </a:lnTo>
                  <a:lnTo>
                    <a:pt x="10834" y="8691"/>
                  </a:lnTo>
                  <a:lnTo>
                    <a:pt x="10832" y="8553"/>
                  </a:lnTo>
                  <a:lnTo>
                    <a:pt x="10836" y="8553"/>
                  </a:lnTo>
                  <a:lnTo>
                    <a:pt x="10836" y="5821"/>
                  </a:lnTo>
                  <a:lnTo>
                    <a:pt x="10830" y="5957"/>
                  </a:lnTo>
                  <a:lnTo>
                    <a:pt x="10813" y="6093"/>
                  </a:lnTo>
                  <a:lnTo>
                    <a:pt x="10784" y="6230"/>
                  </a:lnTo>
                  <a:lnTo>
                    <a:pt x="10744" y="6367"/>
                  </a:lnTo>
                  <a:lnTo>
                    <a:pt x="10692" y="6504"/>
                  </a:lnTo>
                  <a:lnTo>
                    <a:pt x="10630" y="6640"/>
                  </a:lnTo>
                  <a:lnTo>
                    <a:pt x="10557" y="6775"/>
                  </a:lnTo>
                  <a:lnTo>
                    <a:pt x="10473" y="6910"/>
                  </a:lnTo>
                  <a:lnTo>
                    <a:pt x="10379" y="7044"/>
                  </a:lnTo>
                  <a:lnTo>
                    <a:pt x="10275" y="7177"/>
                  </a:lnTo>
                  <a:lnTo>
                    <a:pt x="10163" y="7308"/>
                  </a:lnTo>
                  <a:lnTo>
                    <a:pt x="10039" y="7438"/>
                  </a:lnTo>
                  <a:lnTo>
                    <a:pt x="9908" y="7566"/>
                  </a:lnTo>
                  <a:lnTo>
                    <a:pt x="9767" y="7693"/>
                  </a:lnTo>
                  <a:lnTo>
                    <a:pt x="9617" y="7817"/>
                  </a:lnTo>
                  <a:lnTo>
                    <a:pt x="9460" y="7939"/>
                  </a:lnTo>
                  <a:lnTo>
                    <a:pt x="9294" y="8058"/>
                  </a:lnTo>
                  <a:lnTo>
                    <a:pt x="9120" y="8175"/>
                  </a:lnTo>
                  <a:lnTo>
                    <a:pt x="8938" y="8289"/>
                  </a:lnTo>
                  <a:lnTo>
                    <a:pt x="8748" y="8399"/>
                  </a:lnTo>
                  <a:lnTo>
                    <a:pt x="8552" y="8507"/>
                  </a:lnTo>
                  <a:lnTo>
                    <a:pt x="8349" y="8609"/>
                  </a:lnTo>
                  <a:lnTo>
                    <a:pt x="8139" y="8710"/>
                  </a:lnTo>
                  <a:lnTo>
                    <a:pt x="7922" y="8806"/>
                  </a:lnTo>
                  <a:lnTo>
                    <a:pt x="7700" y="8898"/>
                  </a:lnTo>
                  <a:lnTo>
                    <a:pt x="7471" y="8985"/>
                  </a:lnTo>
                  <a:lnTo>
                    <a:pt x="7237" y="9069"/>
                  </a:lnTo>
                  <a:lnTo>
                    <a:pt x="6998" y="9147"/>
                  </a:lnTo>
                  <a:lnTo>
                    <a:pt x="6753" y="9220"/>
                  </a:lnTo>
                  <a:lnTo>
                    <a:pt x="6503" y="9289"/>
                  </a:lnTo>
                  <a:lnTo>
                    <a:pt x="6248" y="9352"/>
                  </a:lnTo>
                  <a:lnTo>
                    <a:pt x="5989" y="94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255950" y="4856619"/>
              <a:ext cx="679886" cy="6798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05486" y="4725233"/>
            <a:ext cx="679886" cy="679886"/>
            <a:chOff x="5176293" y="4856619"/>
            <a:chExt cx="679886" cy="679886"/>
          </a:xfrm>
        </p:grpSpPr>
        <p:sp>
          <p:nvSpPr>
            <p:cNvPr id="44" name="Freeform 189"/>
            <p:cNvSpPr>
              <a:spLocks noEditPoints="1"/>
            </p:cNvSpPr>
            <p:nvPr/>
          </p:nvSpPr>
          <p:spPr bwMode="auto">
            <a:xfrm>
              <a:off x="5313036" y="5037812"/>
              <a:ext cx="406400" cy="317500"/>
            </a:xfrm>
            <a:custGeom>
              <a:avLst/>
              <a:gdLst>
                <a:gd name="T0" fmla="*/ 13889 w 16128"/>
                <a:gd name="T1" fmla="*/ 6822 h 12598"/>
                <a:gd name="T2" fmla="*/ 8843 w 16128"/>
                <a:gd name="T3" fmla="*/ 9927 h 12598"/>
                <a:gd name="T4" fmla="*/ 7067 w 16128"/>
                <a:gd name="T5" fmla="*/ 6408 h 12598"/>
                <a:gd name="T6" fmla="*/ 6946 w 16128"/>
                <a:gd name="T7" fmla="*/ 6738 h 12598"/>
                <a:gd name="T8" fmla="*/ 6792 w 16128"/>
                <a:gd name="T9" fmla="*/ 7043 h 12598"/>
                <a:gd name="T10" fmla="*/ 6609 w 16128"/>
                <a:gd name="T11" fmla="*/ 7319 h 12598"/>
                <a:gd name="T12" fmla="*/ 6401 w 16128"/>
                <a:gd name="T13" fmla="*/ 7563 h 12598"/>
                <a:gd name="T14" fmla="*/ 6171 w 16128"/>
                <a:gd name="T15" fmla="*/ 7772 h 12598"/>
                <a:gd name="T16" fmla="*/ 6573 w 16128"/>
                <a:gd name="T17" fmla="*/ 8354 h 12598"/>
                <a:gd name="T18" fmla="*/ 6761 w 16128"/>
                <a:gd name="T19" fmla="*/ 9072 h 12598"/>
                <a:gd name="T20" fmla="*/ 6802 w 16128"/>
                <a:gd name="T21" fmla="*/ 9793 h 12598"/>
                <a:gd name="T22" fmla="*/ 6767 w 16128"/>
                <a:gd name="T23" fmla="*/ 10382 h 12598"/>
                <a:gd name="T24" fmla="*/ 6719 w 16128"/>
                <a:gd name="T25" fmla="*/ 10726 h 12598"/>
                <a:gd name="T26" fmla="*/ 2691 w 16128"/>
                <a:gd name="T27" fmla="*/ 10474 h 12598"/>
                <a:gd name="T28" fmla="*/ 2817 w 16128"/>
                <a:gd name="T29" fmla="*/ 9955 h 12598"/>
                <a:gd name="T30" fmla="*/ 3048 w 16128"/>
                <a:gd name="T31" fmla="*/ 9281 h 12598"/>
                <a:gd name="T32" fmla="*/ 3407 w 16128"/>
                <a:gd name="T33" fmla="*/ 8574 h 12598"/>
                <a:gd name="T34" fmla="*/ 3917 w 16128"/>
                <a:gd name="T35" fmla="*/ 7954 h 12598"/>
                <a:gd name="T36" fmla="*/ 3740 w 16128"/>
                <a:gd name="T37" fmla="*/ 7594 h 12598"/>
                <a:gd name="T38" fmla="*/ 3479 w 16128"/>
                <a:gd name="T39" fmla="*/ 7184 h 12598"/>
                <a:gd name="T40" fmla="*/ 3307 w 16128"/>
                <a:gd name="T41" fmla="*/ 6703 h 12598"/>
                <a:gd name="T42" fmla="*/ 3235 w 16128"/>
                <a:gd name="T43" fmla="*/ 6170 h 12598"/>
                <a:gd name="T44" fmla="*/ 3268 w 16128"/>
                <a:gd name="T45" fmla="*/ 5603 h 12598"/>
                <a:gd name="T46" fmla="*/ 3442 w 16128"/>
                <a:gd name="T47" fmla="*/ 4959 h 12598"/>
                <a:gd name="T48" fmla="*/ 3778 w 16128"/>
                <a:gd name="T49" fmla="*/ 4338 h 12598"/>
                <a:gd name="T50" fmla="*/ 4228 w 16128"/>
                <a:gd name="T51" fmla="*/ 3853 h 12598"/>
                <a:gd name="T52" fmla="*/ 4757 w 16128"/>
                <a:gd name="T53" fmla="*/ 3530 h 12598"/>
                <a:gd name="T54" fmla="*/ 5332 w 16128"/>
                <a:gd name="T55" fmla="*/ 3393 h 12598"/>
                <a:gd name="T56" fmla="*/ 5919 w 16128"/>
                <a:gd name="T57" fmla="*/ 3469 h 12598"/>
                <a:gd name="T58" fmla="*/ 6434 w 16128"/>
                <a:gd name="T59" fmla="*/ 3752 h 12598"/>
                <a:gd name="T60" fmla="*/ 6830 w 16128"/>
                <a:gd name="T61" fmla="*/ 4203 h 12598"/>
                <a:gd name="T62" fmla="*/ 7089 w 16128"/>
                <a:gd name="T63" fmla="*/ 4781 h 12598"/>
                <a:gd name="T64" fmla="*/ 7195 w 16128"/>
                <a:gd name="T65" fmla="*/ 5450 h 12598"/>
                <a:gd name="T66" fmla="*/ 7129 w 16128"/>
                <a:gd name="T67" fmla="*/ 6170 h 12598"/>
                <a:gd name="T68" fmla="*/ 14629 w 16128"/>
                <a:gd name="T69" fmla="*/ 0 h 12598"/>
                <a:gd name="T70" fmla="*/ 11650 w 16128"/>
                <a:gd name="T71" fmla="*/ 236 h 12598"/>
                <a:gd name="T72" fmla="*/ 7615 w 16128"/>
                <a:gd name="T73" fmla="*/ 759 h 12598"/>
                <a:gd name="T74" fmla="*/ 3627 w 16128"/>
                <a:gd name="T75" fmla="*/ 1403 h 12598"/>
                <a:gd name="T76" fmla="*/ 788 w 16128"/>
                <a:gd name="T77" fmla="*/ 2003 h 12598"/>
                <a:gd name="T78" fmla="*/ 38 w 16128"/>
                <a:gd name="T79" fmla="*/ 2508 h 12598"/>
                <a:gd name="T80" fmla="*/ 3 w 16128"/>
                <a:gd name="T81" fmla="*/ 4050 h 12598"/>
                <a:gd name="T82" fmla="*/ 86 w 16128"/>
                <a:gd name="T83" fmla="*/ 6455 h 12598"/>
                <a:gd name="T84" fmla="*/ 260 w 16128"/>
                <a:gd name="T85" fmla="*/ 9059 h 12598"/>
                <a:gd name="T86" fmla="*/ 502 w 16128"/>
                <a:gd name="T87" fmla="*/ 11203 h 12598"/>
                <a:gd name="T88" fmla="*/ 788 w 16128"/>
                <a:gd name="T89" fmla="*/ 12229 h 12598"/>
                <a:gd name="T90" fmla="*/ 2352 w 16128"/>
                <a:gd name="T91" fmla="*/ 12440 h 12598"/>
                <a:gd name="T92" fmla="*/ 5717 w 16128"/>
                <a:gd name="T93" fmla="*/ 12567 h 12598"/>
                <a:gd name="T94" fmla="*/ 9793 w 16128"/>
                <a:gd name="T95" fmla="*/ 12596 h 12598"/>
                <a:gd name="T96" fmla="*/ 13486 w 16128"/>
                <a:gd name="T97" fmla="*/ 12518 h 12598"/>
                <a:gd name="T98" fmla="*/ 15703 w 16128"/>
                <a:gd name="T99" fmla="*/ 12323 h 12598"/>
                <a:gd name="T100" fmla="*/ 16037 w 16128"/>
                <a:gd name="T101" fmla="*/ 11577 h 12598"/>
                <a:gd name="T102" fmla="*/ 16123 w 16128"/>
                <a:gd name="T103" fmla="*/ 9284 h 12598"/>
                <a:gd name="T104" fmla="*/ 16103 w 16128"/>
                <a:gd name="T105" fmla="*/ 6156 h 12598"/>
                <a:gd name="T106" fmla="*/ 15971 w 16128"/>
                <a:gd name="T107" fmla="*/ 3027 h 12598"/>
                <a:gd name="T108" fmla="*/ 15720 w 16128"/>
                <a:gd name="T109" fmla="*/ 734 h 1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128" h="12598">
                  <a:moveTo>
                    <a:pt x="13889" y="4338"/>
                  </a:moveTo>
                  <a:lnTo>
                    <a:pt x="8843" y="4782"/>
                  </a:lnTo>
                  <a:lnTo>
                    <a:pt x="8843" y="3924"/>
                  </a:lnTo>
                  <a:lnTo>
                    <a:pt x="13889" y="2828"/>
                  </a:lnTo>
                  <a:lnTo>
                    <a:pt x="13889" y="4338"/>
                  </a:lnTo>
                  <a:close/>
                  <a:moveTo>
                    <a:pt x="13889" y="6822"/>
                  </a:moveTo>
                  <a:lnTo>
                    <a:pt x="8843" y="7266"/>
                  </a:lnTo>
                  <a:lnTo>
                    <a:pt x="8843" y="6403"/>
                  </a:lnTo>
                  <a:lnTo>
                    <a:pt x="13889" y="5312"/>
                  </a:lnTo>
                  <a:lnTo>
                    <a:pt x="13889" y="6822"/>
                  </a:lnTo>
                  <a:close/>
                  <a:moveTo>
                    <a:pt x="13889" y="9483"/>
                  </a:moveTo>
                  <a:lnTo>
                    <a:pt x="8843" y="9927"/>
                  </a:lnTo>
                  <a:lnTo>
                    <a:pt x="8843" y="9064"/>
                  </a:lnTo>
                  <a:lnTo>
                    <a:pt x="13889" y="7973"/>
                  </a:lnTo>
                  <a:lnTo>
                    <a:pt x="13889" y="9483"/>
                  </a:lnTo>
                  <a:close/>
                  <a:moveTo>
                    <a:pt x="7100" y="6292"/>
                  </a:moveTo>
                  <a:lnTo>
                    <a:pt x="7084" y="6351"/>
                  </a:lnTo>
                  <a:lnTo>
                    <a:pt x="7067" y="6408"/>
                  </a:lnTo>
                  <a:lnTo>
                    <a:pt x="7050" y="6465"/>
                  </a:lnTo>
                  <a:lnTo>
                    <a:pt x="7031" y="6520"/>
                  </a:lnTo>
                  <a:lnTo>
                    <a:pt x="7012" y="6576"/>
                  </a:lnTo>
                  <a:lnTo>
                    <a:pt x="6990" y="6630"/>
                  </a:lnTo>
                  <a:lnTo>
                    <a:pt x="6969" y="6685"/>
                  </a:lnTo>
                  <a:lnTo>
                    <a:pt x="6946" y="6738"/>
                  </a:lnTo>
                  <a:lnTo>
                    <a:pt x="6923" y="6791"/>
                  </a:lnTo>
                  <a:lnTo>
                    <a:pt x="6899" y="6842"/>
                  </a:lnTo>
                  <a:lnTo>
                    <a:pt x="6874" y="6894"/>
                  </a:lnTo>
                  <a:lnTo>
                    <a:pt x="6847" y="6944"/>
                  </a:lnTo>
                  <a:lnTo>
                    <a:pt x="6820" y="6994"/>
                  </a:lnTo>
                  <a:lnTo>
                    <a:pt x="6792" y="7043"/>
                  </a:lnTo>
                  <a:lnTo>
                    <a:pt x="6764" y="7091"/>
                  </a:lnTo>
                  <a:lnTo>
                    <a:pt x="6734" y="7138"/>
                  </a:lnTo>
                  <a:lnTo>
                    <a:pt x="6704" y="7185"/>
                  </a:lnTo>
                  <a:lnTo>
                    <a:pt x="6673" y="7230"/>
                  </a:lnTo>
                  <a:lnTo>
                    <a:pt x="6642" y="7274"/>
                  </a:lnTo>
                  <a:lnTo>
                    <a:pt x="6609" y="7319"/>
                  </a:lnTo>
                  <a:lnTo>
                    <a:pt x="6576" y="7361"/>
                  </a:lnTo>
                  <a:lnTo>
                    <a:pt x="6542" y="7404"/>
                  </a:lnTo>
                  <a:lnTo>
                    <a:pt x="6508" y="7445"/>
                  </a:lnTo>
                  <a:lnTo>
                    <a:pt x="6472" y="7485"/>
                  </a:lnTo>
                  <a:lnTo>
                    <a:pt x="6437" y="7525"/>
                  </a:lnTo>
                  <a:lnTo>
                    <a:pt x="6401" y="7563"/>
                  </a:lnTo>
                  <a:lnTo>
                    <a:pt x="6364" y="7601"/>
                  </a:lnTo>
                  <a:lnTo>
                    <a:pt x="6326" y="7637"/>
                  </a:lnTo>
                  <a:lnTo>
                    <a:pt x="6288" y="7672"/>
                  </a:lnTo>
                  <a:lnTo>
                    <a:pt x="6250" y="7707"/>
                  </a:lnTo>
                  <a:lnTo>
                    <a:pt x="6210" y="7740"/>
                  </a:lnTo>
                  <a:lnTo>
                    <a:pt x="6171" y="7772"/>
                  </a:lnTo>
                  <a:lnTo>
                    <a:pt x="6256" y="7853"/>
                  </a:lnTo>
                  <a:lnTo>
                    <a:pt x="6333" y="7942"/>
                  </a:lnTo>
                  <a:lnTo>
                    <a:pt x="6404" y="8037"/>
                  </a:lnTo>
                  <a:lnTo>
                    <a:pt x="6466" y="8138"/>
                  </a:lnTo>
                  <a:lnTo>
                    <a:pt x="6523" y="8244"/>
                  </a:lnTo>
                  <a:lnTo>
                    <a:pt x="6573" y="8354"/>
                  </a:lnTo>
                  <a:lnTo>
                    <a:pt x="6618" y="8468"/>
                  </a:lnTo>
                  <a:lnTo>
                    <a:pt x="6657" y="8585"/>
                  </a:lnTo>
                  <a:lnTo>
                    <a:pt x="6690" y="8704"/>
                  </a:lnTo>
                  <a:lnTo>
                    <a:pt x="6718" y="8825"/>
                  </a:lnTo>
                  <a:lnTo>
                    <a:pt x="6742" y="8949"/>
                  </a:lnTo>
                  <a:lnTo>
                    <a:pt x="6761" y="9072"/>
                  </a:lnTo>
                  <a:lnTo>
                    <a:pt x="6776" y="9196"/>
                  </a:lnTo>
                  <a:lnTo>
                    <a:pt x="6788" y="9319"/>
                  </a:lnTo>
                  <a:lnTo>
                    <a:pt x="6796" y="9440"/>
                  </a:lnTo>
                  <a:lnTo>
                    <a:pt x="6800" y="9561"/>
                  </a:lnTo>
                  <a:lnTo>
                    <a:pt x="6803" y="9679"/>
                  </a:lnTo>
                  <a:lnTo>
                    <a:pt x="6802" y="9793"/>
                  </a:lnTo>
                  <a:lnTo>
                    <a:pt x="6800" y="9904"/>
                  </a:lnTo>
                  <a:lnTo>
                    <a:pt x="6796" y="10011"/>
                  </a:lnTo>
                  <a:lnTo>
                    <a:pt x="6790" y="10112"/>
                  </a:lnTo>
                  <a:lnTo>
                    <a:pt x="6783" y="10208"/>
                  </a:lnTo>
                  <a:lnTo>
                    <a:pt x="6775" y="10298"/>
                  </a:lnTo>
                  <a:lnTo>
                    <a:pt x="6767" y="10382"/>
                  </a:lnTo>
                  <a:lnTo>
                    <a:pt x="6759" y="10456"/>
                  </a:lnTo>
                  <a:lnTo>
                    <a:pt x="6750" y="10524"/>
                  </a:lnTo>
                  <a:lnTo>
                    <a:pt x="6742" y="10583"/>
                  </a:lnTo>
                  <a:lnTo>
                    <a:pt x="6734" y="10633"/>
                  </a:lnTo>
                  <a:lnTo>
                    <a:pt x="6723" y="10702"/>
                  </a:lnTo>
                  <a:lnTo>
                    <a:pt x="6719" y="10726"/>
                  </a:lnTo>
                  <a:lnTo>
                    <a:pt x="2647" y="10725"/>
                  </a:lnTo>
                  <a:lnTo>
                    <a:pt x="2650" y="10703"/>
                  </a:lnTo>
                  <a:lnTo>
                    <a:pt x="2660" y="10639"/>
                  </a:lnTo>
                  <a:lnTo>
                    <a:pt x="2669" y="10593"/>
                  </a:lnTo>
                  <a:lnTo>
                    <a:pt x="2679" y="10538"/>
                  </a:lnTo>
                  <a:lnTo>
                    <a:pt x="2691" y="10474"/>
                  </a:lnTo>
                  <a:lnTo>
                    <a:pt x="2705" y="10404"/>
                  </a:lnTo>
                  <a:lnTo>
                    <a:pt x="2723" y="10326"/>
                  </a:lnTo>
                  <a:lnTo>
                    <a:pt x="2743" y="10241"/>
                  </a:lnTo>
                  <a:lnTo>
                    <a:pt x="2765" y="10151"/>
                  </a:lnTo>
                  <a:lnTo>
                    <a:pt x="2789" y="10055"/>
                  </a:lnTo>
                  <a:lnTo>
                    <a:pt x="2817" y="9955"/>
                  </a:lnTo>
                  <a:lnTo>
                    <a:pt x="2848" y="9850"/>
                  </a:lnTo>
                  <a:lnTo>
                    <a:pt x="2881" y="9741"/>
                  </a:lnTo>
                  <a:lnTo>
                    <a:pt x="2918" y="9629"/>
                  </a:lnTo>
                  <a:lnTo>
                    <a:pt x="2958" y="9515"/>
                  </a:lnTo>
                  <a:lnTo>
                    <a:pt x="3002" y="9399"/>
                  </a:lnTo>
                  <a:lnTo>
                    <a:pt x="3048" y="9281"/>
                  </a:lnTo>
                  <a:lnTo>
                    <a:pt x="3099" y="9163"/>
                  </a:lnTo>
                  <a:lnTo>
                    <a:pt x="3153" y="9044"/>
                  </a:lnTo>
                  <a:lnTo>
                    <a:pt x="3210" y="8924"/>
                  </a:lnTo>
                  <a:lnTo>
                    <a:pt x="3272" y="8806"/>
                  </a:lnTo>
                  <a:lnTo>
                    <a:pt x="3337" y="8689"/>
                  </a:lnTo>
                  <a:lnTo>
                    <a:pt x="3407" y="8574"/>
                  </a:lnTo>
                  <a:lnTo>
                    <a:pt x="3482" y="8461"/>
                  </a:lnTo>
                  <a:lnTo>
                    <a:pt x="3559" y="8352"/>
                  </a:lnTo>
                  <a:lnTo>
                    <a:pt x="3642" y="8246"/>
                  </a:lnTo>
                  <a:lnTo>
                    <a:pt x="3730" y="8144"/>
                  </a:lnTo>
                  <a:lnTo>
                    <a:pt x="3821" y="8046"/>
                  </a:lnTo>
                  <a:lnTo>
                    <a:pt x="3917" y="7954"/>
                  </a:lnTo>
                  <a:lnTo>
                    <a:pt x="4019" y="7868"/>
                  </a:lnTo>
                  <a:lnTo>
                    <a:pt x="3958" y="7819"/>
                  </a:lnTo>
                  <a:lnTo>
                    <a:pt x="3901" y="7766"/>
                  </a:lnTo>
                  <a:lnTo>
                    <a:pt x="3845" y="7712"/>
                  </a:lnTo>
                  <a:lnTo>
                    <a:pt x="3791" y="7654"/>
                  </a:lnTo>
                  <a:lnTo>
                    <a:pt x="3740" y="7594"/>
                  </a:lnTo>
                  <a:lnTo>
                    <a:pt x="3690" y="7531"/>
                  </a:lnTo>
                  <a:lnTo>
                    <a:pt x="3643" y="7466"/>
                  </a:lnTo>
                  <a:lnTo>
                    <a:pt x="3599" y="7399"/>
                  </a:lnTo>
                  <a:lnTo>
                    <a:pt x="3556" y="7329"/>
                  </a:lnTo>
                  <a:lnTo>
                    <a:pt x="3516" y="7257"/>
                  </a:lnTo>
                  <a:lnTo>
                    <a:pt x="3479" y="7184"/>
                  </a:lnTo>
                  <a:lnTo>
                    <a:pt x="3443" y="7108"/>
                  </a:lnTo>
                  <a:lnTo>
                    <a:pt x="3411" y="7030"/>
                  </a:lnTo>
                  <a:lnTo>
                    <a:pt x="3381" y="6951"/>
                  </a:lnTo>
                  <a:lnTo>
                    <a:pt x="3354" y="6870"/>
                  </a:lnTo>
                  <a:lnTo>
                    <a:pt x="3329" y="6787"/>
                  </a:lnTo>
                  <a:lnTo>
                    <a:pt x="3307" y="6703"/>
                  </a:lnTo>
                  <a:lnTo>
                    <a:pt x="3288" y="6617"/>
                  </a:lnTo>
                  <a:lnTo>
                    <a:pt x="3271" y="6530"/>
                  </a:lnTo>
                  <a:lnTo>
                    <a:pt x="3258" y="6441"/>
                  </a:lnTo>
                  <a:lnTo>
                    <a:pt x="3247" y="6353"/>
                  </a:lnTo>
                  <a:lnTo>
                    <a:pt x="3239" y="6262"/>
                  </a:lnTo>
                  <a:lnTo>
                    <a:pt x="3235" y="6170"/>
                  </a:lnTo>
                  <a:lnTo>
                    <a:pt x="3233" y="6077"/>
                  </a:lnTo>
                  <a:lnTo>
                    <a:pt x="3234" y="5984"/>
                  </a:lnTo>
                  <a:lnTo>
                    <a:pt x="3238" y="5889"/>
                  </a:lnTo>
                  <a:lnTo>
                    <a:pt x="3245" y="5794"/>
                  </a:lnTo>
                  <a:lnTo>
                    <a:pt x="3255" y="5699"/>
                  </a:lnTo>
                  <a:lnTo>
                    <a:pt x="3268" y="5603"/>
                  </a:lnTo>
                  <a:lnTo>
                    <a:pt x="3285" y="5506"/>
                  </a:lnTo>
                  <a:lnTo>
                    <a:pt x="3305" y="5409"/>
                  </a:lnTo>
                  <a:lnTo>
                    <a:pt x="3328" y="5312"/>
                  </a:lnTo>
                  <a:lnTo>
                    <a:pt x="3363" y="5192"/>
                  </a:lnTo>
                  <a:lnTo>
                    <a:pt x="3400" y="5074"/>
                  </a:lnTo>
                  <a:lnTo>
                    <a:pt x="3442" y="4959"/>
                  </a:lnTo>
                  <a:lnTo>
                    <a:pt x="3490" y="4847"/>
                  </a:lnTo>
                  <a:lnTo>
                    <a:pt x="3540" y="4739"/>
                  </a:lnTo>
                  <a:lnTo>
                    <a:pt x="3595" y="4634"/>
                  </a:lnTo>
                  <a:lnTo>
                    <a:pt x="3652" y="4531"/>
                  </a:lnTo>
                  <a:lnTo>
                    <a:pt x="3713" y="4433"/>
                  </a:lnTo>
                  <a:lnTo>
                    <a:pt x="3778" y="4338"/>
                  </a:lnTo>
                  <a:lnTo>
                    <a:pt x="3847" y="4247"/>
                  </a:lnTo>
                  <a:lnTo>
                    <a:pt x="3917" y="4160"/>
                  </a:lnTo>
                  <a:lnTo>
                    <a:pt x="3991" y="4077"/>
                  </a:lnTo>
                  <a:lnTo>
                    <a:pt x="4067" y="3999"/>
                  </a:lnTo>
                  <a:lnTo>
                    <a:pt x="4146" y="3924"/>
                  </a:lnTo>
                  <a:lnTo>
                    <a:pt x="4228" y="3853"/>
                  </a:lnTo>
                  <a:lnTo>
                    <a:pt x="4311" y="3788"/>
                  </a:lnTo>
                  <a:lnTo>
                    <a:pt x="4397" y="3726"/>
                  </a:lnTo>
                  <a:lnTo>
                    <a:pt x="4485" y="3670"/>
                  </a:lnTo>
                  <a:lnTo>
                    <a:pt x="4573" y="3618"/>
                  </a:lnTo>
                  <a:lnTo>
                    <a:pt x="4665" y="3572"/>
                  </a:lnTo>
                  <a:lnTo>
                    <a:pt x="4757" y="3530"/>
                  </a:lnTo>
                  <a:lnTo>
                    <a:pt x="4850" y="3493"/>
                  </a:lnTo>
                  <a:lnTo>
                    <a:pt x="4945" y="3463"/>
                  </a:lnTo>
                  <a:lnTo>
                    <a:pt x="5041" y="3436"/>
                  </a:lnTo>
                  <a:lnTo>
                    <a:pt x="5138" y="3416"/>
                  </a:lnTo>
                  <a:lnTo>
                    <a:pt x="5235" y="3402"/>
                  </a:lnTo>
                  <a:lnTo>
                    <a:pt x="5332" y="3393"/>
                  </a:lnTo>
                  <a:lnTo>
                    <a:pt x="5430" y="3390"/>
                  </a:lnTo>
                  <a:lnTo>
                    <a:pt x="5529" y="3393"/>
                  </a:lnTo>
                  <a:lnTo>
                    <a:pt x="5627" y="3402"/>
                  </a:lnTo>
                  <a:lnTo>
                    <a:pt x="5724" y="3418"/>
                  </a:lnTo>
                  <a:lnTo>
                    <a:pt x="5822" y="3439"/>
                  </a:lnTo>
                  <a:lnTo>
                    <a:pt x="5919" y="3469"/>
                  </a:lnTo>
                  <a:lnTo>
                    <a:pt x="6013" y="3503"/>
                  </a:lnTo>
                  <a:lnTo>
                    <a:pt x="6103" y="3542"/>
                  </a:lnTo>
                  <a:lnTo>
                    <a:pt x="6190" y="3587"/>
                  </a:lnTo>
                  <a:lnTo>
                    <a:pt x="6275" y="3637"/>
                  </a:lnTo>
                  <a:lnTo>
                    <a:pt x="6356" y="3693"/>
                  </a:lnTo>
                  <a:lnTo>
                    <a:pt x="6434" y="3752"/>
                  </a:lnTo>
                  <a:lnTo>
                    <a:pt x="6509" y="3817"/>
                  </a:lnTo>
                  <a:lnTo>
                    <a:pt x="6580" y="3886"/>
                  </a:lnTo>
                  <a:lnTo>
                    <a:pt x="6649" y="3959"/>
                  </a:lnTo>
                  <a:lnTo>
                    <a:pt x="6712" y="4036"/>
                  </a:lnTo>
                  <a:lnTo>
                    <a:pt x="6774" y="4118"/>
                  </a:lnTo>
                  <a:lnTo>
                    <a:pt x="6830" y="4203"/>
                  </a:lnTo>
                  <a:lnTo>
                    <a:pt x="6884" y="4292"/>
                  </a:lnTo>
                  <a:lnTo>
                    <a:pt x="6933" y="4382"/>
                  </a:lnTo>
                  <a:lnTo>
                    <a:pt x="6978" y="4478"/>
                  </a:lnTo>
                  <a:lnTo>
                    <a:pt x="7020" y="4576"/>
                  </a:lnTo>
                  <a:lnTo>
                    <a:pt x="7057" y="4677"/>
                  </a:lnTo>
                  <a:lnTo>
                    <a:pt x="7089" y="4781"/>
                  </a:lnTo>
                  <a:lnTo>
                    <a:pt x="7118" y="4887"/>
                  </a:lnTo>
                  <a:lnTo>
                    <a:pt x="7143" y="4995"/>
                  </a:lnTo>
                  <a:lnTo>
                    <a:pt x="7163" y="5106"/>
                  </a:lnTo>
                  <a:lnTo>
                    <a:pt x="7178" y="5219"/>
                  </a:lnTo>
                  <a:lnTo>
                    <a:pt x="7189" y="5334"/>
                  </a:lnTo>
                  <a:lnTo>
                    <a:pt x="7195" y="5450"/>
                  </a:lnTo>
                  <a:lnTo>
                    <a:pt x="7196" y="5567"/>
                  </a:lnTo>
                  <a:lnTo>
                    <a:pt x="7193" y="5686"/>
                  </a:lnTo>
                  <a:lnTo>
                    <a:pt x="7184" y="5805"/>
                  </a:lnTo>
                  <a:lnTo>
                    <a:pt x="7171" y="5926"/>
                  </a:lnTo>
                  <a:lnTo>
                    <a:pt x="7153" y="6048"/>
                  </a:lnTo>
                  <a:lnTo>
                    <a:pt x="7129" y="6170"/>
                  </a:lnTo>
                  <a:lnTo>
                    <a:pt x="7100" y="6292"/>
                  </a:lnTo>
                  <a:close/>
                  <a:moveTo>
                    <a:pt x="15483" y="82"/>
                  </a:moveTo>
                  <a:lnTo>
                    <a:pt x="15377" y="40"/>
                  </a:lnTo>
                  <a:lnTo>
                    <a:pt x="15197" y="13"/>
                  </a:lnTo>
                  <a:lnTo>
                    <a:pt x="14945" y="0"/>
                  </a:lnTo>
                  <a:lnTo>
                    <a:pt x="14629" y="0"/>
                  </a:lnTo>
                  <a:lnTo>
                    <a:pt x="14252" y="12"/>
                  </a:lnTo>
                  <a:lnTo>
                    <a:pt x="13821" y="36"/>
                  </a:lnTo>
                  <a:lnTo>
                    <a:pt x="13340" y="72"/>
                  </a:lnTo>
                  <a:lnTo>
                    <a:pt x="12815" y="117"/>
                  </a:lnTo>
                  <a:lnTo>
                    <a:pt x="12249" y="173"/>
                  </a:lnTo>
                  <a:lnTo>
                    <a:pt x="11650" y="236"/>
                  </a:lnTo>
                  <a:lnTo>
                    <a:pt x="11021" y="308"/>
                  </a:lnTo>
                  <a:lnTo>
                    <a:pt x="10368" y="387"/>
                  </a:lnTo>
                  <a:lnTo>
                    <a:pt x="9696" y="473"/>
                  </a:lnTo>
                  <a:lnTo>
                    <a:pt x="9010" y="563"/>
                  </a:lnTo>
                  <a:lnTo>
                    <a:pt x="8314" y="659"/>
                  </a:lnTo>
                  <a:lnTo>
                    <a:pt x="7615" y="759"/>
                  </a:lnTo>
                  <a:lnTo>
                    <a:pt x="6918" y="862"/>
                  </a:lnTo>
                  <a:lnTo>
                    <a:pt x="6226" y="968"/>
                  </a:lnTo>
                  <a:lnTo>
                    <a:pt x="5546" y="1076"/>
                  </a:lnTo>
                  <a:lnTo>
                    <a:pt x="4883" y="1184"/>
                  </a:lnTo>
                  <a:lnTo>
                    <a:pt x="4242" y="1295"/>
                  </a:lnTo>
                  <a:lnTo>
                    <a:pt x="3627" y="1403"/>
                  </a:lnTo>
                  <a:lnTo>
                    <a:pt x="3044" y="1511"/>
                  </a:lnTo>
                  <a:lnTo>
                    <a:pt x="2499" y="1616"/>
                  </a:lnTo>
                  <a:lnTo>
                    <a:pt x="1995" y="1719"/>
                  </a:lnTo>
                  <a:lnTo>
                    <a:pt x="1539" y="1819"/>
                  </a:lnTo>
                  <a:lnTo>
                    <a:pt x="1135" y="1914"/>
                  </a:lnTo>
                  <a:lnTo>
                    <a:pt x="788" y="2003"/>
                  </a:lnTo>
                  <a:lnTo>
                    <a:pt x="505" y="2088"/>
                  </a:lnTo>
                  <a:lnTo>
                    <a:pt x="288" y="2166"/>
                  </a:lnTo>
                  <a:lnTo>
                    <a:pt x="145" y="2237"/>
                  </a:lnTo>
                  <a:lnTo>
                    <a:pt x="80" y="2299"/>
                  </a:lnTo>
                  <a:lnTo>
                    <a:pt x="56" y="2381"/>
                  </a:lnTo>
                  <a:lnTo>
                    <a:pt x="38" y="2508"/>
                  </a:lnTo>
                  <a:lnTo>
                    <a:pt x="23" y="2677"/>
                  </a:lnTo>
                  <a:lnTo>
                    <a:pt x="12" y="2886"/>
                  </a:lnTo>
                  <a:lnTo>
                    <a:pt x="4" y="3130"/>
                  </a:lnTo>
                  <a:lnTo>
                    <a:pt x="1" y="3408"/>
                  </a:lnTo>
                  <a:lnTo>
                    <a:pt x="0" y="3716"/>
                  </a:lnTo>
                  <a:lnTo>
                    <a:pt x="3" y="4050"/>
                  </a:lnTo>
                  <a:lnTo>
                    <a:pt x="9" y="4410"/>
                  </a:lnTo>
                  <a:lnTo>
                    <a:pt x="19" y="4788"/>
                  </a:lnTo>
                  <a:lnTo>
                    <a:pt x="31" y="5186"/>
                  </a:lnTo>
                  <a:lnTo>
                    <a:pt x="46" y="5598"/>
                  </a:lnTo>
                  <a:lnTo>
                    <a:pt x="65" y="6021"/>
                  </a:lnTo>
                  <a:lnTo>
                    <a:pt x="86" y="6455"/>
                  </a:lnTo>
                  <a:lnTo>
                    <a:pt x="109" y="6892"/>
                  </a:lnTo>
                  <a:lnTo>
                    <a:pt x="135" y="7332"/>
                  </a:lnTo>
                  <a:lnTo>
                    <a:pt x="163" y="7772"/>
                  </a:lnTo>
                  <a:lnTo>
                    <a:pt x="194" y="8208"/>
                  </a:lnTo>
                  <a:lnTo>
                    <a:pt x="226" y="8639"/>
                  </a:lnTo>
                  <a:lnTo>
                    <a:pt x="260" y="9059"/>
                  </a:lnTo>
                  <a:lnTo>
                    <a:pt x="296" y="9466"/>
                  </a:lnTo>
                  <a:lnTo>
                    <a:pt x="335" y="9857"/>
                  </a:lnTo>
                  <a:lnTo>
                    <a:pt x="374" y="10229"/>
                  </a:lnTo>
                  <a:lnTo>
                    <a:pt x="415" y="10580"/>
                  </a:lnTo>
                  <a:lnTo>
                    <a:pt x="459" y="10906"/>
                  </a:lnTo>
                  <a:lnTo>
                    <a:pt x="502" y="11203"/>
                  </a:lnTo>
                  <a:lnTo>
                    <a:pt x="547" y="11470"/>
                  </a:lnTo>
                  <a:lnTo>
                    <a:pt x="594" y="11702"/>
                  </a:lnTo>
                  <a:lnTo>
                    <a:pt x="641" y="11898"/>
                  </a:lnTo>
                  <a:lnTo>
                    <a:pt x="689" y="12053"/>
                  </a:lnTo>
                  <a:lnTo>
                    <a:pt x="738" y="12165"/>
                  </a:lnTo>
                  <a:lnTo>
                    <a:pt x="788" y="12229"/>
                  </a:lnTo>
                  <a:lnTo>
                    <a:pt x="877" y="12271"/>
                  </a:lnTo>
                  <a:lnTo>
                    <a:pt x="1041" y="12309"/>
                  </a:lnTo>
                  <a:lnTo>
                    <a:pt x="1276" y="12346"/>
                  </a:lnTo>
                  <a:lnTo>
                    <a:pt x="1577" y="12380"/>
                  </a:lnTo>
                  <a:lnTo>
                    <a:pt x="1936" y="12411"/>
                  </a:lnTo>
                  <a:lnTo>
                    <a:pt x="2352" y="12440"/>
                  </a:lnTo>
                  <a:lnTo>
                    <a:pt x="2817" y="12468"/>
                  </a:lnTo>
                  <a:lnTo>
                    <a:pt x="3327" y="12493"/>
                  </a:lnTo>
                  <a:lnTo>
                    <a:pt x="3878" y="12515"/>
                  </a:lnTo>
                  <a:lnTo>
                    <a:pt x="4462" y="12534"/>
                  </a:lnTo>
                  <a:lnTo>
                    <a:pt x="5078" y="12552"/>
                  </a:lnTo>
                  <a:lnTo>
                    <a:pt x="5717" y="12567"/>
                  </a:lnTo>
                  <a:lnTo>
                    <a:pt x="6377" y="12578"/>
                  </a:lnTo>
                  <a:lnTo>
                    <a:pt x="7051" y="12587"/>
                  </a:lnTo>
                  <a:lnTo>
                    <a:pt x="7735" y="12594"/>
                  </a:lnTo>
                  <a:lnTo>
                    <a:pt x="8423" y="12597"/>
                  </a:lnTo>
                  <a:lnTo>
                    <a:pt x="9111" y="12598"/>
                  </a:lnTo>
                  <a:lnTo>
                    <a:pt x="9793" y="12596"/>
                  </a:lnTo>
                  <a:lnTo>
                    <a:pt x="10464" y="12590"/>
                  </a:lnTo>
                  <a:lnTo>
                    <a:pt x="11120" y="12582"/>
                  </a:lnTo>
                  <a:lnTo>
                    <a:pt x="11755" y="12571"/>
                  </a:lnTo>
                  <a:lnTo>
                    <a:pt x="12364" y="12557"/>
                  </a:lnTo>
                  <a:lnTo>
                    <a:pt x="12943" y="12538"/>
                  </a:lnTo>
                  <a:lnTo>
                    <a:pt x="13486" y="12518"/>
                  </a:lnTo>
                  <a:lnTo>
                    <a:pt x="13987" y="12494"/>
                  </a:lnTo>
                  <a:lnTo>
                    <a:pt x="14443" y="12467"/>
                  </a:lnTo>
                  <a:lnTo>
                    <a:pt x="14847" y="12436"/>
                  </a:lnTo>
                  <a:lnTo>
                    <a:pt x="15195" y="12402"/>
                  </a:lnTo>
                  <a:lnTo>
                    <a:pt x="15482" y="12364"/>
                  </a:lnTo>
                  <a:lnTo>
                    <a:pt x="15703" y="12323"/>
                  </a:lnTo>
                  <a:lnTo>
                    <a:pt x="15852" y="12278"/>
                  </a:lnTo>
                  <a:lnTo>
                    <a:pt x="15925" y="12229"/>
                  </a:lnTo>
                  <a:lnTo>
                    <a:pt x="15958" y="12150"/>
                  </a:lnTo>
                  <a:lnTo>
                    <a:pt x="15987" y="12012"/>
                  </a:lnTo>
                  <a:lnTo>
                    <a:pt x="16013" y="11819"/>
                  </a:lnTo>
                  <a:lnTo>
                    <a:pt x="16037" y="11577"/>
                  </a:lnTo>
                  <a:lnTo>
                    <a:pt x="16058" y="11288"/>
                  </a:lnTo>
                  <a:lnTo>
                    <a:pt x="16077" y="10957"/>
                  </a:lnTo>
                  <a:lnTo>
                    <a:pt x="16093" y="10588"/>
                  </a:lnTo>
                  <a:lnTo>
                    <a:pt x="16106" y="10183"/>
                  </a:lnTo>
                  <a:lnTo>
                    <a:pt x="16116" y="9747"/>
                  </a:lnTo>
                  <a:lnTo>
                    <a:pt x="16123" y="9284"/>
                  </a:lnTo>
                  <a:lnTo>
                    <a:pt x="16127" y="8798"/>
                  </a:lnTo>
                  <a:lnTo>
                    <a:pt x="16128" y="8293"/>
                  </a:lnTo>
                  <a:lnTo>
                    <a:pt x="16126" y="7772"/>
                  </a:lnTo>
                  <a:lnTo>
                    <a:pt x="16121" y="7240"/>
                  </a:lnTo>
                  <a:lnTo>
                    <a:pt x="16114" y="6700"/>
                  </a:lnTo>
                  <a:lnTo>
                    <a:pt x="16103" y="6156"/>
                  </a:lnTo>
                  <a:lnTo>
                    <a:pt x="16089" y="5612"/>
                  </a:lnTo>
                  <a:lnTo>
                    <a:pt x="16072" y="5072"/>
                  </a:lnTo>
                  <a:lnTo>
                    <a:pt x="16051" y="4540"/>
                  </a:lnTo>
                  <a:lnTo>
                    <a:pt x="16028" y="4019"/>
                  </a:lnTo>
                  <a:lnTo>
                    <a:pt x="16001" y="3514"/>
                  </a:lnTo>
                  <a:lnTo>
                    <a:pt x="15971" y="3027"/>
                  </a:lnTo>
                  <a:lnTo>
                    <a:pt x="15937" y="2565"/>
                  </a:lnTo>
                  <a:lnTo>
                    <a:pt x="15901" y="2130"/>
                  </a:lnTo>
                  <a:lnTo>
                    <a:pt x="15861" y="1725"/>
                  </a:lnTo>
                  <a:lnTo>
                    <a:pt x="15818" y="1355"/>
                  </a:lnTo>
                  <a:lnTo>
                    <a:pt x="15770" y="1024"/>
                  </a:lnTo>
                  <a:lnTo>
                    <a:pt x="15720" y="734"/>
                  </a:lnTo>
                  <a:lnTo>
                    <a:pt x="15666" y="493"/>
                  </a:lnTo>
                  <a:lnTo>
                    <a:pt x="15609" y="300"/>
                  </a:lnTo>
                  <a:lnTo>
                    <a:pt x="15547" y="163"/>
                  </a:lnTo>
                  <a:lnTo>
                    <a:pt x="15483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Oval 58"/>
            <p:cNvSpPr/>
            <p:nvPr/>
          </p:nvSpPr>
          <p:spPr>
            <a:xfrm>
              <a:off x="5176293" y="4856619"/>
              <a:ext cx="679886" cy="6798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868368" y="5323912"/>
            <a:ext cx="101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Comment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81788" y="4383746"/>
            <a:ext cx="101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New </a:t>
            </a:r>
            <a:r>
              <a:rPr lang="hu-HU" sz="1200" dirty="0" err="1">
                <a:solidFill>
                  <a:schemeClr val="bg1"/>
                </a:solidFill>
              </a:rPr>
              <a:t>Article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29500" y="5436710"/>
            <a:ext cx="101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>
                <a:solidFill>
                  <a:schemeClr val="bg1"/>
                </a:solidFill>
              </a:rPr>
              <a:t>Profile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A071002-FD1A-A217-8DF0-E3CFD3E20DBF}"/>
              </a:ext>
            </a:extLst>
          </p:cNvPr>
          <p:cNvSpPr txBox="1"/>
          <p:nvPr/>
        </p:nvSpPr>
        <p:spPr>
          <a:xfrm>
            <a:off x="513125" y="694969"/>
            <a:ext cx="4521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CONDUIT</a:t>
            </a:r>
            <a:endParaRPr lang="hu-HU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3159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/>
      <p:bldP spid="47" grpId="0" animBg="1"/>
      <p:bldP spid="15" grpId="0"/>
      <p:bldP spid="61" grpId="0"/>
      <p:bldP spid="6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47681" y="3939555"/>
            <a:ext cx="12191999" cy="23806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54366" y="4676494"/>
            <a:ext cx="234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Elérése</a:t>
            </a:r>
            <a:r>
              <a:rPr lang="hu-HU" sz="3600" dirty="0">
                <a:solidFill>
                  <a:schemeClr val="bg1"/>
                </a:solidFill>
                <a:latin typeface="Bebas Neue" panose="020B0606020202050201" pitchFamily="34" charset="0"/>
              </a:rPr>
              <a:t>:</a:t>
            </a:r>
            <a:endParaRPr lang="id-ID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1452" y="1038340"/>
            <a:ext cx="1942403" cy="1941423"/>
            <a:chOff x="3038671" y="1565107"/>
            <a:chExt cx="2592108" cy="2590800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3039979" y="1565107"/>
              <a:ext cx="2590800" cy="259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Pie 3"/>
            <p:cNvSpPr>
              <a:spLocks noChangeAspect="1"/>
            </p:cNvSpPr>
            <p:nvPr/>
          </p:nvSpPr>
          <p:spPr>
            <a:xfrm>
              <a:off x="3038671" y="1566180"/>
              <a:ext cx="2588651" cy="2588651"/>
            </a:xfrm>
            <a:prstGeom prst="pie">
              <a:avLst>
                <a:gd name="adj1" fmla="val 11814277"/>
                <a:gd name="adj2" fmla="val 21331124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3263432" y="1788561"/>
              <a:ext cx="2143893" cy="21438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id-ID" sz="36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7" name="TextBox 34"/>
          <p:cNvSpPr txBox="1"/>
          <p:nvPr/>
        </p:nvSpPr>
        <p:spPr>
          <a:xfrm>
            <a:off x="2542778" y="5261270"/>
            <a:ext cx="1977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http://localhost:1667</a:t>
            </a:r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2301540" y="4356908"/>
            <a:ext cx="2385642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Alkalmazás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07026" y="4738050"/>
            <a:ext cx="220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Tesztelés</a:t>
            </a:r>
            <a:r>
              <a:rPr lang="hu-HU" sz="2800" dirty="0">
                <a:solidFill>
                  <a:schemeClr val="bg1"/>
                </a:solidFill>
                <a:latin typeface="Bebas Neue" panose="020B0606020202050201" pitchFamily="34" charset="0"/>
              </a:rPr>
              <a:t>:</a:t>
            </a:r>
            <a:endParaRPr lang="id-ID" sz="28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690588" y="1066660"/>
            <a:ext cx="1942403" cy="1941423"/>
            <a:chOff x="4237818" y="1827701"/>
            <a:chExt cx="1942403" cy="1941423"/>
          </a:xfrm>
        </p:grpSpPr>
        <p:grpSp>
          <p:nvGrpSpPr>
            <p:cNvPr id="19" name="Group 18"/>
            <p:cNvGrpSpPr/>
            <p:nvPr/>
          </p:nvGrpSpPr>
          <p:grpSpPr>
            <a:xfrm>
              <a:off x="4237818" y="1827701"/>
              <a:ext cx="1942403" cy="1941423"/>
              <a:chOff x="3038671" y="1565107"/>
              <a:chExt cx="2592108" cy="2590800"/>
            </a:xfrm>
          </p:grpSpPr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3039979" y="1565107"/>
                <a:ext cx="2590800" cy="259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1" name="Pie 20"/>
              <p:cNvSpPr>
                <a:spLocks noChangeAspect="1"/>
              </p:cNvSpPr>
              <p:nvPr/>
            </p:nvSpPr>
            <p:spPr>
              <a:xfrm>
                <a:off x="3038671" y="1566180"/>
                <a:ext cx="2588650" cy="2588651"/>
              </a:xfrm>
              <a:prstGeom prst="pie">
                <a:avLst>
                  <a:gd name="adj1" fmla="val 11814277"/>
                  <a:gd name="adj2" fmla="val 3343579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3263432" y="1788561"/>
                <a:ext cx="2143893" cy="21438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id-ID" sz="3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788871" y="248727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6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25" name="TextBox 34"/>
          <p:cNvSpPr txBox="1"/>
          <p:nvPr/>
        </p:nvSpPr>
        <p:spPr>
          <a:xfrm>
            <a:off x="4940740" y="5261270"/>
            <a:ext cx="210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https://github.com/Boncsy/conduit/tree/master/test_conduit_vizsgaremek</a:t>
            </a:r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>
            <a:off x="3916958" y="4356908"/>
            <a:ext cx="4174095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automatizált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59882" y="4746067"/>
            <a:ext cx="262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Jegyzőkönyv</a:t>
            </a:r>
            <a:r>
              <a:rPr lang="hu-HU" sz="2800" dirty="0">
                <a:solidFill>
                  <a:schemeClr val="bg1"/>
                </a:solidFill>
                <a:latin typeface="Bebas Neue" panose="020B0606020202050201" pitchFamily="34" charset="0"/>
              </a:rPr>
              <a:t>:</a:t>
            </a:r>
            <a:endParaRPr lang="id-ID" sz="28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493705" y="977023"/>
            <a:ext cx="1942403" cy="1941423"/>
            <a:chOff x="7205608" y="1835719"/>
            <a:chExt cx="1942403" cy="1941423"/>
          </a:xfrm>
        </p:grpSpPr>
        <p:grpSp>
          <p:nvGrpSpPr>
            <p:cNvPr id="27" name="Group 26"/>
            <p:cNvGrpSpPr/>
            <p:nvPr/>
          </p:nvGrpSpPr>
          <p:grpSpPr>
            <a:xfrm>
              <a:off x="7205608" y="1835719"/>
              <a:ext cx="1942403" cy="1941423"/>
              <a:chOff x="3038671" y="1565107"/>
              <a:chExt cx="2592108" cy="2590800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3039979" y="1565107"/>
                <a:ext cx="2590800" cy="259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Pie 28"/>
              <p:cNvSpPr>
                <a:spLocks noChangeAspect="1"/>
              </p:cNvSpPr>
              <p:nvPr/>
            </p:nvSpPr>
            <p:spPr>
              <a:xfrm>
                <a:off x="3038671" y="1566180"/>
                <a:ext cx="2588650" cy="2588651"/>
              </a:xfrm>
              <a:prstGeom prst="pie">
                <a:avLst>
                  <a:gd name="adj1" fmla="val 11814277"/>
                  <a:gd name="adj2" fmla="val 645903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3263432" y="1788561"/>
                <a:ext cx="2143893" cy="21438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id-ID" sz="3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7756661" y="2495296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6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33" name="TextBox 34"/>
          <p:cNvSpPr txBox="1"/>
          <p:nvPr/>
        </p:nvSpPr>
        <p:spPr>
          <a:xfrm>
            <a:off x="7555345" y="5265966"/>
            <a:ext cx="2273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https://github.com/Boncsy/conduit/blob/master/vizsgaremek_documents/Conduit_TJK_Koh%C3%A1ri_Barbara.xls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6528971" y="4356908"/>
            <a:ext cx="4259102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Manuális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29186" y="4742055"/>
            <a:ext cx="262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Jelentés</a:t>
            </a:r>
            <a:r>
              <a:rPr lang="hu-HU" sz="2800" dirty="0">
                <a:solidFill>
                  <a:schemeClr val="bg1"/>
                </a:solidFill>
                <a:latin typeface="Bebas Neue" panose="020B0606020202050201" pitchFamily="34" charset="0"/>
              </a:rPr>
              <a:t>:</a:t>
            </a:r>
            <a:endParaRPr lang="id-ID" sz="28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099648" y="996330"/>
            <a:ext cx="1942403" cy="1941423"/>
            <a:chOff x="3038671" y="1565107"/>
            <a:chExt cx="2592108" cy="2590800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3039979" y="1565107"/>
              <a:ext cx="2590800" cy="259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Pie 36"/>
            <p:cNvSpPr>
              <a:spLocks noChangeAspect="1"/>
            </p:cNvSpPr>
            <p:nvPr/>
          </p:nvSpPr>
          <p:spPr>
            <a:xfrm>
              <a:off x="3038671" y="1566180"/>
              <a:ext cx="2588650" cy="2588651"/>
            </a:xfrm>
            <a:prstGeom prst="pie">
              <a:avLst>
                <a:gd name="adj1" fmla="val 11814277"/>
                <a:gd name="adj2" fmla="val 9439017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3263432" y="1788561"/>
              <a:ext cx="2143893" cy="21438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id-ID" sz="36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41" name="TextBox 34"/>
          <p:cNvSpPr txBox="1"/>
          <p:nvPr/>
        </p:nvSpPr>
        <p:spPr>
          <a:xfrm>
            <a:off x="10122813" y="5261952"/>
            <a:ext cx="196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https://boncsy.github.io/conduit/5</a:t>
            </a:r>
            <a:r>
              <a:rPr lang="hu-HU" sz="12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8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/</a:t>
            </a:r>
          </a:p>
        </p:txBody>
      </p:sp>
      <p:sp>
        <p:nvSpPr>
          <p:cNvPr id="42" name="Text Placeholder 6"/>
          <p:cNvSpPr txBox="1">
            <a:spLocks/>
          </p:cNvSpPr>
          <p:nvPr/>
        </p:nvSpPr>
        <p:spPr>
          <a:xfrm>
            <a:off x="9494982" y="4356908"/>
            <a:ext cx="3253327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Vezetői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4BCB8D31-FC4E-3A06-F293-E0A9879C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3" y="1107604"/>
            <a:ext cx="1736883" cy="173688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7A3FAAA-5E6F-0044-75CB-DD408E830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233" y="1351037"/>
            <a:ext cx="1412752" cy="154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54E0B07-CBD5-DDF3-1D60-80831C425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894" y="1254916"/>
            <a:ext cx="1349081" cy="140978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6">
            <a:extLst>
              <a:ext uri="{FF2B5EF4-FFF2-40B4-BE49-F238E27FC236}">
                <a16:creationId xmlns:a16="http://schemas.microsoft.com/office/drawing/2014/main" id="{CD95F8CC-F7CD-BB6B-5119-74F12C64CAF1}"/>
              </a:ext>
            </a:extLst>
          </p:cNvPr>
          <p:cNvGrpSpPr/>
          <p:nvPr/>
        </p:nvGrpSpPr>
        <p:grpSpPr>
          <a:xfrm>
            <a:off x="10048945" y="1087470"/>
            <a:ext cx="1942403" cy="1941423"/>
            <a:chOff x="3038671" y="1565107"/>
            <a:chExt cx="2592108" cy="259080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E046FB86-B068-5CF9-1805-155EDCCB0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9979" y="1565107"/>
              <a:ext cx="2590800" cy="259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Pie 3">
              <a:extLst>
                <a:ext uri="{FF2B5EF4-FFF2-40B4-BE49-F238E27FC236}">
                  <a16:creationId xmlns:a16="http://schemas.microsoft.com/office/drawing/2014/main" id="{57FABEE6-5A08-99DF-9540-647453DED7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8671" y="1566180"/>
              <a:ext cx="2588651" cy="2588651"/>
            </a:xfrm>
            <a:prstGeom prst="pie">
              <a:avLst>
                <a:gd name="adj1" fmla="val 11814277"/>
                <a:gd name="adj2" fmla="val 21331124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B5DEE460-16CF-F6B9-068C-36B30F203B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3432" y="1788561"/>
              <a:ext cx="2143893" cy="21438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id-ID" sz="36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FBBEC6D-0523-FAC7-0273-7D71908D87E8}"/>
              </a:ext>
            </a:extLst>
          </p:cNvPr>
          <p:cNvSpPr txBox="1"/>
          <p:nvPr/>
        </p:nvSpPr>
        <p:spPr>
          <a:xfrm>
            <a:off x="589230" y="4339848"/>
            <a:ext cx="11014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-18"/>
              </a:rPr>
              <a:t>GITHUB</a:t>
            </a:r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3C80CCEA-9617-2158-2B10-92BB99F943EA}"/>
              </a:ext>
            </a:extLst>
          </p:cNvPr>
          <p:cNvSpPr txBox="1"/>
          <p:nvPr/>
        </p:nvSpPr>
        <p:spPr>
          <a:xfrm>
            <a:off x="312614" y="4756948"/>
            <a:ext cx="1654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REPOSITORY</a:t>
            </a:r>
            <a:r>
              <a:rPr lang="hu-HU" sz="2800" dirty="0">
                <a:solidFill>
                  <a:schemeClr val="bg1"/>
                </a:solidFill>
                <a:latin typeface="Bebas Neue" panose="020B0606020202050201" pitchFamily="34" charset="0"/>
              </a:rPr>
              <a:t>: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D1CA4A7D-F3B4-6BC0-215C-0F3E264C0356}"/>
              </a:ext>
            </a:extLst>
          </p:cNvPr>
          <p:cNvSpPr txBox="1"/>
          <p:nvPr/>
        </p:nvSpPr>
        <p:spPr>
          <a:xfrm>
            <a:off x="101600" y="5288532"/>
            <a:ext cx="212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+mj-lt"/>
              </a:rPr>
              <a:t>https://github.com/Boncsy/conduit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38" name="Picture 14" descr="Google chrome - Free logo icons">
            <a:extLst>
              <a:ext uri="{FF2B5EF4-FFF2-40B4-BE49-F238E27FC236}">
                <a16:creationId xmlns:a16="http://schemas.microsoft.com/office/drawing/2014/main" id="{8B50381B-4144-A895-1B21-E31F0E302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932" y="1292855"/>
            <a:ext cx="1309755" cy="130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llure Framework · GitHub">
            <a:extLst>
              <a:ext uri="{FF2B5EF4-FFF2-40B4-BE49-F238E27FC236}">
                <a16:creationId xmlns:a16="http://schemas.microsoft.com/office/drawing/2014/main" id="{8862AC44-274A-F26F-2FA1-3C37E160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140" y="1239722"/>
            <a:ext cx="1606532" cy="160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9095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23" grpId="0"/>
      <p:bldP spid="25" grpId="0"/>
      <p:bldP spid="26" grpId="0"/>
      <p:bldP spid="31" grpId="0"/>
      <p:bldP spid="33" grpId="0"/>
      <p:bldP spid="34" grpId="0"/>
      <p:bldP spid="39" grpId="0"/>
      <p:bldP spid="41" grpId="0"/>
      <p:bldP spid="42" grpId="0"/>
      <p:bldP spid="16" grpId="0"/>
      <p:bldP spid="52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8"/>
          <p:cNvSpPr/>
          <p:nvPr/>
        </p:nvSpPr>
        <p:spPr>
          <a:xfrm flipV="1">
            <a:off x="11574946" y="5270222"/>
            <a:ext cx="643979" cy="1001673"/>
          </a:xfrm>
          <a:custGeom>
            <a:avLst/>
            <a:gdLst>
              <a:gd name="connsiteX0" fmla="*/ 0 w 2271715"/>
              <a:gd name="connsiteY0" fmla="*/ 0 h 722273"/>
              <a:gd name="connsiteX1" fmla="*/ 2271715 w 2271715"/>
              <a:gd name="connsiteY1" fmla="*/ 0 h 722273"/>
              <a:gd name="connsiteX2" fmla="*/ 2271715 w 2271715"/>
              <a:gd name="connsiteY2" fmla="*/ 722273 h 722273"/>
              <a:gd name="connsiteX3" fmla="*/ 0 w 2271715"/>
              <a:gd name="connsiteY3" fmla="*/ 722273 h 722273"/>
              <a:gd name="connsiteX4" fmla="*/ 0 w 2271715"/>
              <a:gd name="connsiteY4" fmla="*/ 0 h 722273"/>
              <a:gd name="connsiteX0" fmla="*/ 0 w 2271715"/>
              <a:gd name="connsiteY0" fmla="*/ 71438 h 793711"/>
              <a:gd name="connsiteX1" fmla="*/ 2271715 w 2271715"/>
              <a:gd name="connsiteY1" fmla="*/ 0 h 793711"/>
              <a:gd name="connsiteX2" fmla="*/ 2271715 w 2271715"/>
              <a:gd name="connsiteY2" fmla="*/ 793711 h 793711"/>
              <a:gd name="connsiteX3" fmla="*/ 0 w 2271715"/>
              <a:gd name="connsiteY3" fmla="*/ 793711 h 793711"/>
              <a:gd name="connsiteX4" fmla="*/ 0 w 2271715"/>
              <a:gd name="connsiteY4" fmla="*/ 71438 h 793711"/>
              <a:gd name="connsiteX0" fmla="*/ 0 w 2271715"/>
              <a:gd name="connsiteY0" fmla="*/ 71438 h 908011"/>
              <a:gd name="connsiteX1" fmla="*/ 2271715 w 2271715"/>
              <a:gd name="connsiteY1" fmla="*/ 0 h 908011"/>
              <a:gd name="connsiteX2" fmla="*/ 2271715 w 2271715"/>
              <a:gd name="connsiteY2" fmla="*/ 908011 h 908011"/>
              <a:gd name="connsiteX3" fmla="*/ 0 w 2271715"/>
              <a:gd name="connsiteY3" fmla="*/ 793711 h 908011"/>
              <a:gd name="connsiteX4" fmla="*/ 0 w 2271715"/>
              <a:gd name="connsiteY4" fmla="*/ 71438 h 908011"/>
              <a:gd name="connsiteX0" fmla="*/ 0 w 2271715"/>
              <a:gd name="connsiteY0" fmla="*/ 142875 h 979448"/>
              <a:gd name="connsiteX1" fmla="*/ 2271715 w 2271715"/>
              <a:gd name="connsiteY1" fmla="*/ 0 h 979448"/>
              <a:gd name="connsiteX2" fmla="*/ 2271715 w 2271715"/>
              <a:gd name="connsiteY2" fmla="*/ 979448 h 979448"/>
              <a:gd name="connsiteX3" fmla="*/ 0 w 2271715"/>
              <a:gd name="connsiteY3" fmla="*/ 865148 h 979448"/>
              <a:gd name="connsiteX4" fmla="*/ 0 w 2271715"/>
              <a:gd name="connsiteY4" fmla="*/ 142875 h 979448"/>
              <a:gd name="connsiteX0" fmla="*/ 0 w 2271715"/>
              <a:gd name="connsiteY0" fmla="*/ 228600 h 1065173"/>
              <a:gd name="connsiteX1" fmla="*/ 2257337 w 2271715"/>
              <a:gd name="connsiteY1" fmla="*/ 0 h 1065173"/>
              <a:gd name="connsiteX2" fmla="*/ 2271715 w 2271715"/>
              <a:gd name="connsiteY2" fmla="*/ 1065173 h 1065173"/>
              <a:gd name="connsiteX3" fmla="*/ 0 w 2271715"/>
              <a:gd name="connsiteY3" fmla="*/ 950873 h 1065173"/>
              <a:gd name="connsiteX4" fmla="*/ 0 w 2271715"/>
              <a:gd name="connsiteY4" fmla="*/ 228600 h 1065173"/>
              <a:gd name="connsiteX0" fmla="*/ 0 w 2257338"/>
              <a:gd name="connsiteY0" fmla="*/ 228600 h 1150898"/>
              <a:gd name="connsiteX1" fmla="*/ 2257337 w 2257338"/>
              <a:gd name="connsiteY1" fmla="*/ 0 h 1150898"/>
              <a:gd name="connsiteX2" fmla="*/ 2257338 w 2257338"/>
              <a:gd name="connsiteY2" fmla="*/ 1150898 h 1150898"/>
              <a:gd name="connsiteX3" fmla="*/ 0 w 2257338"/>
              <a:gd name="connsiteY3" fmla="*/ 950873 h 1150898"/>
              <a:gd name="connsiteX4" fmla="*/ 0 w 2257338"/>
              <a:gd name="connsiteY4" fmla="*/ 228600 h 1150898"/>
              <a:gd name="connsiteX0" fmla="*/ 0 w 2257338"/>
              <a:gd name="connsiteY0" fmla="*/ 228600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50873 h 1179473"/>
              <a:gd name="connsiteX4" fmla="*/ 0 w 2257338"/>
              <a:gd name="connsiteY4" fmla="*/ 228600 h 11794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0 w 2257337"/>
              <a:gd name="connsiteY2" fmla="*/ 818526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40665 w 2257337"/>
              <a:gd name="connsiteY2" fmla="*/ 758369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4253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8264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95382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804907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43007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57295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4893"/>
              <a:gd name="connsiteY0" fmla="*/ 276225 h 998498"/>
              <a:gd name="connsiteX1" fmla="*/ 2264893 w 2264893"/>
              <a:gd name="connsiteY1" fmla="*/ 0 h 998498"/>
              <a:gd name="connsiteX2" fmla="*/ 2260728 w 2264893"/>
              <a:gd name="connsiteY2" fmla="*/ 857295 h 998498"/>
              <a:gd name="connsiteX3" fmla="*/ 0 w 2264893"/>
              <a:gd name="connsiteY3" fmla="*/ 998498 h 998498"/>
              <a:gd name="connsiteX4" fmla="*/ 0 w 2264893"/>
              <a:gd name="connsiteY4" fmla="*/ 276225 h 998498"/>
              <a:gd name="connsiteX0" fmla="*/ 5038 w 2269931"/>
              <a:gd name="connsiteY0" fmla="*/ 276225 h 1001673"/>
              <a:gd name="connsiteX1" fmla="*/ 2269931 w 2269931"/>
              <a:gd name="connsiteY1" fmla="*/ 0 h 1001673"/>
              <a:gd name="connsiteX2" fmla="*/ 2265766 w 2269931"/>
              <a:gd name="connsiteY2" fmla="*/ 857295 h 1001673"/>
              <a:gd name="connsiteX3" fmla="*/ 0 w 2269931"/>
              <a:gd name="connsiteY3" fmla="*/ 1001673 h 1001673"/>
              <a:gd name="connsiteX4" fmla="*/ 5038 w 2269931"/>
              <a:gd name="connsiteY4" fmla="*/ 276225 h 1001673"/>
              <a:gd name="connsiteX0" fmla="*/ 5038 w 2271818"/>
              <a:gd name="connsiteY0" fmla="*/ 276225 h 1001673"/>
              <a:gd name="connsiteX1" fmla="*/ 2269931 w 2271818"/>
              <a:gd name="connsiteY1" fmla="*/ 0 h 1001673"/>
              <a:gd name="connsiteX2" fmla="*/ 2271818 w 2271818"/>
              <a:gd name="connsiteY2" fmla="*/ 857295 h 1001673"/>
              <a:gd name="connsiteX3" fmla="*/ 0 w 2271818"/>
              <a:gd name="connsiteY3" fmla="*/ 1001673 h 1001673"/>
              <a:gd name="connsiteX4" fmla="*/ 5038 w 2271818"/>
              <a:gd name="connsiteY4" fmla="*/ 276225 h 1001673"/>
              <a:gd name="connsiteX0" fmla="*/ 5038 w 2288746"/>
              <a:gd name="connsiteY0" fmla="*/ 276225 h 1001673"/>
              <a:gd name="connsiteX1" fmla="*/ 2269931 w 2288746"/>
              <a:gd name="connsiteY1" fmla="*/ 0 h 1001673"/>
              <a:gd name="connsiteX2" fmla="*/ 2288746 w 2288746"/>
              <a:gd name="connsiteY2" fmla="*/ 857295 h 1001673"/>
              <a:gd name="connsiteX3" fmla="*/ 0 w 2288746"/>
              <a:gd name="connsiteY3" fmla="*/ 1001673 h 1001673"/>
              <a:gd name="connsiteX4" fmla="*/ 5038 w 2288746"/>
              <a:gd name="connsiteY4" fmla="*/ 276225 h 100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8746" h="1001673">
                <a:moveTo>
                  <a:pt x="5038" y="276225"/>
                </a:moveTo>
                <a:lnTo>
                  <a:pt x="2269931" y="0"/>
                </a:lnTo>
                <a:cubicBezTo>
                  <a:pt x="2269931" y="383633"/>
                  <a:pt x="2288746" y="473662"/>
                  <a:pt x="2288746" y="857295"/>
                </a:cubicBezTo>
                <a:lnTo>
                  <a:pt x="0" y="1001673"/>
                </a:lnTo>
                <a:cubicBezTo>
                  <a:pt x="1679" y="759857"/>
                  <a:pt x="3359" y="518041"/>
                  <a:pt x="5038" y="27622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5"/>
          <p:cNvSpPr txBox="1">
            <a:spLocks/>
          </p:cNvSpPr>
          <p:nvPr/>
        </p:nvSpPr>
        <p:spPr>
          <a:xfrm>
            <a:off x="4132641" y="348989"/>
            <a:ext cx="7443190" cy="11747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u-HU" sz="6600" dirty="0">
                <a:solidFill>
                  <a:srgbClr val="E6B91E"/>
                </a:solidFill>
                <a:latin typeface="Bebas Neue" panose="020B0606020202050201" pitchFamily="34" charset="0"/>
              </a:rPr>
              <a:t>Manuális tesztjegyzőkönyv</a:t>
            </a:r>
            <a:endParaRPr lang="en-US" sz="6600" dirty="0">
              <a:solidFill>
                <a:srgbClr val="E6B91E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2954" y="2393413"/>
            <a:ext cx="3952877" cy="722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5239" y="3099836"/>
            <a:ext cx="3952877" cy="7236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2954" y="3820221"/>
            <a:ext cx="3952877" cy="7222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2954" y="4547949"/>
            <a:ext cx="3952877" cy="7222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4796" y="5268672"/>
            <a:ext cx="3952877" cy="7222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8"/>
          <p:cNvSpPr/>
          <p:nvPr/>
        </p:nvSpPr>
        <p:spPr>
          <a:xfrm>
            <a:off x="11575831" y="2836920"/>
            <a:ext cx="1430665" cy="1001673"/>
          </a:xfrm>
          <a:custGeom>
            <a:avLst/>
            <a:gdLst>
              <a:gd name="connsiteX0" fmla="*/ 0 w 2271715"/>
              <a:gd name="connsiteY0" fmla="*/ 0 h 722273"/>
              <a:gd name="connsiteX1" fmla="*/ 2271715 w 2271715"/>
              <a:gd name="connsiteY1" fmla="*/ 0 h 722273"/>
              <a:gd name="connsiteX2" fmla="*/ 2271715 w 2271715"/>
              <a:gd name="connsiteY2" fmla="*/ 722273 h 722273"/>
              <a:gd name="connsiteX3" fmla="*/ 0 w 2271715"/>
              <a:gd name="connsiteY3" fmla="*/ 722273 h 722273"/>
              <a:gd name="connsiteX4" fmla="*/ 0 w 2271715"/>
              <a:gd name="connsiteY4" fmla="*/ 0 h 722273"/>
              <a:gd name="connsiteX0" fmla="*/ 0 w 2271715"/>
              <a:gd name="connsiteY0" fmla="*/ 71438 h 793711"/>
              <a:gd name="connsiteX1" fmla="*/ 2271715 w 2271715"/>
              <a:gd name="connsiteY1" fmla="*/ 0 h 793711"/>
              <a:gd name="connsiteX2" fmla="*/ 2271715 w 2271715"/>
              <a:gd name="connsiteY2" fmla="*/ 793711 h 793711"/>
              <a:gd name="connsiteX3" fmla="*/ 0 w 2271715"/>
              <a:gd name="connsiteY3" fmla="*/ 793711 h 793711"/>
              <a:gd name="connsiteX4" fmla="*/ 0 w 2271715"/>
              <a:gd name="connsiteY4" fmla="*/ 71438 h 793711"/>
              <a:gd name="connsiteX0" fmla="*/ 0 w 2271715"/>
              <a:gd name="connsiteY0" fmla="*/ 71438 h 908011"/>
              <a:gd name="connsiteX1" fmla="*/ 2271715 w 2271715"/>
              <a:gd name="connsiteY1" fmla="*/ 0 h 908011"/>
              <a:gd name="connsiteX2" fmla="*/ 2271715 w 2271715"/>
              <a:gd name="connsiteY2" fmla="*/ 908011 h 908011"/>
              <a:gd name="connsiteX3" fmla="*/ 0 w 2271715"/>
              <a:gd name="connsiteY3" fmla="*/ 793711 h 908011"/>
              <a:gd name="connsiteX4" fmla="*/ 0 w 2271715"/>
              <a:gd name="connsiteY4" fmla="*/ 71438 h 908011"/>
              <a:gd name="connsiteX0" fmla="*/ 0 w 2271715"/>
              <a:gd name="connsiteY0" fmla="*/ 142875 h 979448"/>
              <a:gd name="connsiteX1" fmla="*/ 2271715 w 2271715"/>
              <a:gd name="connsiteY1" fmla="*/ 0 h 979448"/>
              <a:gd name="connsiteX2" fmla="*/ 2271715 w 2271715"/>
              <a:gd name="connsiteY2" fmla="*/ 979448 h 979448"/>
              <a:gd name="connsiteX3" fmla="*/ 0 w 2271715"/>
              <a:gd name="connsiteY3" fmla="*/ 865148 h 979448"/>
              <a:gd name="connsiteX4" fmla="*/ 0 w 2271715"/>
              <a:gd name="connsiteY4" fmla="*/ 142875 h 979448"/>
              <a:gd name="connsiteX0" fmla="*/ 0 w 2271715"/>
              <a:gd name="connsiteY0" fmla="*/ 228600 h 1065173"/>
              <a:gd name="connsiteX1" fmla="*/ 2257337 w 2271715"/>
              <a:gd name="connsiteY1" fmla="*/ 0 h 1065173"/>
              <a:gd name="connsiteX2" fmla="*/ 2271715 w 2271715"/>
              <a:gd name="connsiteY2" fmla="*/ 1065173 h 1065173"/>
              <a:gd name="connsiteX3" fmla="*/ 0 w 2271715"/>
              <a:gd name="connsiteY3" fmla="*/ 950873 h 1065173"/>
              <a:gd name="connsiteX4" fmla="*/ 0 w 2271715"/>
              <a:gd name="connsiteY4" fmla="*/ 228600 h 1065173"/>
              <a:gd name="connsiteX0" fmla="*/ 0 w 2257338"/>
              <a:gd name="connsiteY0" fmla="*/ 228600 h 1150898"/>
              <a:gd name="connsiteX1" fmla="*/ 2257337 w 2257338"/>
              <a:gd name="connsiteY1" fmla="*/ 0 h 1150898"/>
              <a:gd name="connsiteX2" fmla="*/ 2257338 w 2257338"/>
              <a:gd name="connsiteY2" fmla="*/ 1150898 h 1150898"/>
              <a:gd name="connsiteX3" fmla="*/ 0 w 2257338"/>
              <a:gd name="connsiteY3" fmla="*/ 950873 h 1150898"/>
              <a:gd name="connsiteX4" fmla="*/ 0 w 2257338"/>
              <a:gd name="connsiteY4" fmla="*/ 228600 h 1150898"/>
              <a:gd name="connsiteX0" fmla="*/ 0 w 2257338"/>
              <a:gd name="connsiteY0" fmla="*/ 228600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50873 h 1179473"/>
              <a:gd name="connsiteX4" fmla="*/ 0 w 2257338"/>
              <a:gd name="connsiteY4" fmla="*/ 228600 h 11794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0 w 2257337"/>
              <a:gd name="connsiteY2" fmla="*/ 818526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40665 w 2257337"/>
              <a:gd name="connsiteY2" fmla="*/ 758369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4253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8264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95382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804907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43007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57295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4893"/>
              <a:gd name="connsiteY0" fmla="*/ 276225 h 998498"/>
              <a:gd name="connsiteX1" fmla="*/ 2264893 w 2264893"/>
              <a:gd name="connsiteY1" fmla="*/ 0 h 998498"/>
              <a:gd name="connsiteX2" fmla="*/ 2260728 w 2264893"/>
              <a:gd name="connsiteY2" fmla="*/ 857295 h 998498"/>
              <a:gd name="connsiteX3" fmla="*/ 0 w 2264893"/>
              <a:gd name="connsiteY3" fmla="*/ 998498 h 998498"/>
              <a:gd name="connsiteX4" fmla="*/ 0 w 2264893"/>
              <a:gd name="connsiteY4" fmla="*/ 276225 h 998498"/>
              <a:gd name="connsiteX0" fmla="*/ 5038 w 2269931"/>
              <a:gd name="connsiteY0" fmla="*/ 276225 h 1001673"/>
              <a:gd name="connsiteX1" fmla="*/ 2269931 w 2269931"/>
              <a:gd name="connsiteY1" fmla="*/ 0 h 1001673"/>
              <a:gd name="connsiteX2" fmla="*/ 2265766 w 2269931"/>
              <a:gd name="connsiteY2" fmla="*/ 857295 h 1001673"/>
              <a:gd name="connsiteX3" fmla="*/ 0 w 2269931"/>
              <a:gd name="connsiteY3" fmla="*/ 1001673 h 1001673"/>
              <a:gd name="connsiteX4" fmla="*/ 5038 w 2269931"/>
              <a:gd name="connsiteY4" fmla="*/ 276225 h 100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931" h="1001673">
                <a:moveTo>
                  <a:pt x="5038" y="276225"/>
                </a:moveTo>
                <a:lnTo>
                  <a:pt x="2269931" y="0"/>
                </a:lnTo>
                <a:cubicBezTo>
                  <a:pt x="2269931" y="383633"/>
                  <a:pt x="2265766" y="473662"/>
                  <a:pt x="2265766" y="857295"/>
                </a:cubicBezTo>
                <a:lnTo>
                  <a:pt x="0" y="1001673"/>
                </a:lnTo>
                <a:cubicBezTo>
                  <a:pt x="1679" y="759857"/>
                  <a:pt x="3359" y="518041"/>
                  <a:pt x="5038" y="276225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10000">
                <a:schemeClr val="tx2">
                  <a:lumMod val="75000"/>
                </a:schemeClr>
              </a:gs>
              <a:gs pos="53000">
                <a:schemeClr val="tx2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/>
          <p:cNvSpPr/>
          <p:nvPr/>
        </p:nvSpPr>
        <p:spPr>
          <a:xfrm flipV="1">
            <a:off x="11575831" y="4547949"/>
            <a:ext cx="1191800" cy="1001673"/>
          </a:xfrm>
          <a:custGeom>
            <a:avLst/>
            <a:gdLst>
              <a:gd name="connsiteX0" fmla="*/ 0 w 2271715"/>
              <a:gd name="connsiteY0" fmla="*/ 0 h 722273"/>
              <a:gd name="connsiteX1" fmla="*/ 2271715 w 2271715"/>
              <a:gd name="connsiteY1" fmla="*/ 0 h 722273"/>
              <a:gd name="connsiteX2" fmla="*/ 2271715 w 2271715"/>
              <a:gd name="connsiteY2" fmla="*/ 722273 h 722273"/>
              <a:gd name="connsiteX3" fmla="*/ 0 w 2271715"/>
              <a:gd name="connsiteY3" fmla="*/ 722273 h 722273"/>
              <a:gd name="connsiteX4" fmla="*/ 0 w 2271715"/>
              <a:gd name="connsiteY4" fmla="*/ 0 h 722273"/>
              <a:gd name="connsiteX0" fmla="*/ 0 w 2271715"/>
              <a:gd name="connsiteY0" fmla="*/ 71438 h 793711"/>
              <a:gd name="connsiteX1" fmla="*/ 2271715 w 2271715"/>
              <a:gd name="connsiteY1" fmla="*/ 0 h 793711"/>
              <a:gd name="connsiteX2" fmla="*/ 2271715 w 2271715"/>
              <a:gd name="connsiteY2" fmla="*/ 793711 h 793711"/>
              <a:gd name="connsiteX3" fmla="*/ 0 w 2271715"/>
              <a:gd name="connsiteY3" fmla="*/ 793711 h 793711"/>
              <a:gd name="connsiteX4" fmla="*/ 0 w 2271715"/>
              <a:gd name="connsiteY4" fmla="*/ 71438 h 793711"/>
              <a:gd name="connsiteX0" fmla="*/ 0 w 2271715"/>
              <a:gd name="connsiteY0" fmla="*/ 71438 h 908011"/>
              <a:gd name="connsiteX1" fmla="*/ 2271715 w 2271715"/>
              <a:gd name="connsiteY1" fmla="*/ 0 h 908011"/>
              <a:gd name="connsiteX2" fmla="*/ 2271715 w 2271715"/>
              <a:gd name="connsiteY2" fmla="*/ 908011 h 908011"/>
              <a:gd name="connsiteX3" fmla="*/ 0 w 2271715"/>
              <a:gd name="connsiteY3" fmla="*/ 793711 h 908011"/>
              <a:gd name="connsiteX4" fmla="*/ 0 w 2271715"/>
              <a:gd name="connsiteY4" fmla="*/ 71438 h 908011"/>
              <a:gd name="connsiteX0" fmla="*/ 0 w 2271715"/>
              <a:gd name="connsiteY0" fmla="*/ 142875 h 979448"/>
              <a:gd name="connsiteX1" fmla="*/ 2271715 w 2271715"/>
              <a:gd name="connsiteY1" fmla="*/ 0 h 979448"/>
              <a:gd name="connsiteX2" fmla="*/ 2271715 w 2271715"/>
              <a:gd name="connsiteY2" fmla="*/ 979448 h 979448"/>
              <a:gd name="connsiteX3" fmla="*/ 0 w 2271715"/>
              <a:gd name="connsiteY3" fmla="*/ 865148 h 979448"/>
              <a:gd name="connsiteX4" fmla="*/ 0 w 2271715"/>
              <a:gd name="connsiteY4" fmla="*/ 142875 h 979448"/>
              <a:gd name="connsiteX0" fmla="*/ 0 w 2271715"/>
              <a:gd name="connsiteY0" fmla="*/ 228600 h 1065173"/>
              <a:gd name="connsiteX1" fmla="*/ 2257337 w 2271715"/>
              <a:gd name="connsiteY1" fmla="*/ 0 h 1065173"/>
              <a:gd name="connsiteX2" fmla="*/ 2271715 w 2271715"/>
              <a:gd name="connsiteY2" fmla="*/ 1065173 h 1065173"/>
              <a:gd name="connsiteX3" fmla="*/ 0 w 2271715"/>
              <a:gd name="connsiteY3" fmla="*/ 950873 h 1065173"/>
              <a:gd name="connsiteX4" fmla="*/ 0 w 2271715"/>
              <a:gd name="connsiteY4" fmla="*/ 228600 h 1065173"/>
              <a:gd name="connsiteX0" fmla="*/ 0 w 2257338"/>
              <a:gd name="connsiteY0" fmla="*/ 228600 h 1150898"/>
              <a:gd name="connsiteX1" fmla="*/ 2257337 w 2257338"/>
              <a:gd name="connsiteY1" fmla="*/ 0 h 1150898"/>
              <a:gd name="connsiteX2" fmla="*/ 2257338 w 2257338"/>
              <a:gd name="connsiteY2" fmla="*/ 1150898 h 1150898"/>
              <a:gd name="connsiteX3" fmla="*/ 0 w 2257338"/>
              <a:gd name="connsiteY3" fmla="*/ 950873 h 1150898"/>
              <a:gd name="connsiteX4" fmla="*/ 0 w 2257338"/>
              <a:gd name="connsiteY4" fmla="*/ 228600 h 1150898"/>
              <a:gd name="connsiteX0" fmla="*/ 0 w 2257338"/>
              <a:gd name="connsiteY0" fmla="*/ 228600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50873 h 1179473"/>
              <a:gd name="connsiteX4" fmla="*/ 0 w 2257338"/>
              <a:gd name="connsiteY4" fmla="*/ 228600 h 11794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0 w 2257337"/>
              <a:gd name="connsiteY2" fmla="*/ 818526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40665 w 2257337"/>
              <a:gd name="connsiteY2" fmla="*/ 758369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4253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8264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95382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804907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43007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57295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4893"/>
              <a:gd name="connsiteY0" fmla="*/ 276225 h 998498"/>
              <a:gd name="connsiteX1" fmla="*/ 2264893 w 2264893"/>
              <a:gd name="connsiteY1" fmla="*/ 0 h 998498"/>
              <a:gd name="connsiteX2" fmla="*/ 2260728 w 2264893"/>
              <a:gd name="connsiteY2" fmla="*/ 857295 h 998498"/>
              <a:gd name="connsiteX3" fmla="*/ 0 w 2264893"/>
              <a:gd name="connsiteY3" fmla="*/ 998498 h 998498"/>
              <a:gd name="connsiteX4" fmla="*/ 0 w 2264893"/>
              <a:gd name="connsiteY4" fmla="*/ 276225 h 998498"/>
              <a:gd name="connsiteX0" fmla="*/ 5038 w 2269931"/>
              <a:gd name="connsiteY0" fmla="*/ 276225 h 1001673"/>
              <a:gd name="connsiteX1" fmla="*/ 2269931 w 2269931"/>
              <a:gd name="connsiteY1" fmla="*/ 0 h 1001673"/>
              <a:gd name="connsiteX2" fmla="*/ 2265766 w 2269931"/>
              <a:gd name="connsiteY2" fmla="*/ 857295 h 1001673"/>
              <a:gd name="connsiteX3" fmla="*/ 0 w 2269931"/>
              <a:gd name="connsiteY3" fmla="*/ 1001673 h 1001673"/>
              <a:gd name="connsiteX4" fmla="*/ 5038 w 2269931"/>
              <a:gd name="connsiteY4" fmla="*/ 276225 h 1001673"/>
              <a:gd name="connsiteX0" fmla="*/ 5038 w 2271818"/>
              <a:gd name="connsiteY0" fmla="*/ 276225 h 1001673"/>
              <a:gd name="connsiteX1" fmla="*/ 2269931 w 2271818"/>
              <a:gd name="connsiteY1" fmla="*/ 0 h 1001673"/>
              <a:gd name="connsiteX2" fmla="*/ 2271818 w 2271818"/>
              <a:gd name="connsiteY2" fmla="*/ 857295 h 1001673"/>
              <a:gd name="connsiteX3" fmla="*/ 0 w 2271818"/>
              <a:gd name="connsiteY3" fmla="*/ 1001673 h 1001673"/>
              <a:gd name="connsiteX4" fmla="*/ 5038 w 2271818"/>
              <a:gd name="connsiteY4" fmla="*/ 276225 h 1001673"/>
              <a:gd name="connsiteX0" fmla="*/ 5038 w 2271818"/>
              <a:gd name="connsiteY0" fmla="*/ 283369 h 1001673"/>
              <a:gd name="connsiteX1" fmla="*/ 2269931 w 2271818"/>
              <a:gd name="connsiteY1" fmla="*/ 0 h 1001673"/>
              <a:gd name="connsiteX2" fmla="*/ 2271818 w 2271818"/>
              <a:gd name="connsiteY2" fmla="*/ 857295 h 1001673"/>
              <a:gd name="connsiteX3" fmla="*/ 0 w 2271818"/>
              <a:gd name="connsiteY3" fmla="*/ 1001673 h 1001673"/>
              <a:gd name="connsiteX4" fmla="*/ 5038 w 2271818"/>
              <a:gd name="connsiteY4" fmla="*/ 283369 h 100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818" h="1001673">
                <a:moveTo>
                  <a:pt x="5038" y="283369"/>
                </a:moveTo>
                <a:lnTo>
                  <a:pt x="2269931" y="0"/>
                </a:lnTo>
                <a:cubicBezTo>
                  <a:pt x="2269931" y="383633"/>
                  <a:pt x="2271818" y="473662"/>
                  <a:pt x="2271818" y="857295"/>
                </a:cubicBezTo>
                <a:lnTo>
                  <a:pt x="0" y="1001673"/>
                </a:lnTo>
                <a:cubicBezTo>
                  <a:pt x="1679" y="759857"/>
                  <a:pt x="3359" y="525185"/>
                  <a:pt x="5038" y="283369"/>
                </a:cubicBezTo>
                <a:close/>
              </a:path>
            </a:pathLst>
          </a:custGeom>
          <a:gradFill flip="none" rotWithShape="1">
            <a:gsLst>
              <a:gs pos="98000">
                <a:schemeClr val="accent2">
                  <a:lumMod val="75000"/>
                </a:schemeClr>
              </a:gs>
              <a:gs pos="0">
                <a:schemeClr val="accent2"/>
              </a:gs>
              <a:gs pos="37000">
                <a:schemeClr val="accent2">
                  <a:lumMod val="7500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8"/>
          <p:cNvSpPr/>
          <p:nvPr/>
        </p:nvSpPr>
        <p:spPr>
          <a:xfrm>
            <a:off x="11571262" y="3602730"/>
            <a:ext cx="1744665" cy="1179473"/>
          </a:xfrm>
          <a:custGeom>
            <a:avLst/>
            <a:gdLst>
              <a:gd name="connsiteX0" fmla="*/ 0 w 2271715"/>
              <a:gd name="connsiteY0" fmla="*/ 0 h 722273"/>
              <a:gd name="connsiteX1" fmla="*/ 2271715 w 2271715"/>
              <a:gd name="connsiteY1" fmla="*/ 0 h 722273"/>
              <a:gd name="connsiteX2" fmla="*/ 2271715 w 2271715"/>
              <a:gd name="connsiteY2" fmla="*/ 722273 h 722273"/>
              <a:gd name="connsiteX3" fmla="*/ 0 w 2271715"/>
              <a:gd name="connsiteY3" fmla="*/ 722273 h 722273"/>
              <a:gd name="connsiteX4" fmla="*/ 0 w 2271715"/>
              <a:gd name="connsiteY4" fmla="*/ 0 h 722273"/>
              <a:gd name="connsiteX0" fmla="*/ 0 w 2271715"/>
              <a:gd name="connsiteY0" fmla="*/ 71438 h 793711"/>
              <a:gd name="connsiteX1" fmla="*/ 2271715 w 2271715"/>
              <a:gd name="connsiteY1" fmla="*/ 0 h 793711"/>
              <a:gd name="connsiteX2" fmla="*/ 2271715 w 2271715"/>
              <a:gd name="connsiteY2" fmla="*/ 793711 h 793711"/>
              <a:gd name="connsiteX3" fmla="*/ 0 w 2271715"/>
              <a:gd name="connsiteY3" fmla="*/ 793711 h 793711"/>
              <a:gd name="connsiteX4" fmla="*/ 0 w 2271715"/>
              <a:gd name="connsiteY4" fmla="*/ 71438 h 793711"/>
              <a:gd name="connsiteX0" fmla="*/ 0 w 2271715"/>
              <a:gd name="connsiteY0" fmla="*/ 71438 h 908011"/>
              <a:gd name="connsiteX1" fmla="*/ 2271715 w 2271715"/>
              <a:gd name="connsiteY1" fmla="*/ 0 h 908011"/>
              <a:gd name="connsiteX2" fmla="*/ 2271715 w 2271715"/>
              <a:gd name="connsiteY2" fmla="*/ 908011 h 908011"/>
              <a:gd name="connsiteX3" fmla="*/ 0 w 2271715"/>
              <a:gd name="connsiteY3" fmla="*/ 793711 h 908011"/>
              <a:gd name="connsiteX4" fmla="*/ 0 w 2271715"/>
              <a:gd name="connsiteY4" fmla="*/ 71438 h 908011"/>
              <a:gd name="connsiteX0" fmla="*/ 0 w 2271715"/>
              <a:gd name="connsiteY0" fmla="*/ 142875 h 979448"/>
              <a:gd name="connsiteX1" fmla="*/ 2271715 w 2271715"/>
              <a:gd name="connsiteY1" fmla="*/ 0 h 979448"/>
              <a:gd name="connsiteX2" fmla="*/ 2271715 w 2271715"/>
              <a:gd name="connsiteY2" fmla="*/ 979448 h 979448"/>
              <a:gd name="connsiteX3" fmla="*/ 0 w 2271715"/>
              <a:gd name="connsiteY3" fmla="*/ 865148 h 979448"/>
              <a:gd name="connsiteX4" fmla="*/ 0 w 2271715"/>
              <a:gd name="connsiteY4" fmla="*/ 142875 h 979448"/>
              <a:gd name="connsiteX0" fmla="*/ 0 w 2271715"/>
              <a:gd name="connsiteY0" fmla="*/ 228600 h 1065173"/>
              <a:gd name="connsiteX1" fmla="*/ 2257337 w 2271715"/>
              <a:gd name="connsiteY1" fmla="*/ 0 h 1065173"/>
              <a:gd name="connsiteX2" fmla="*/ 2271715 w 2271715"/>
              <a:gd name="connsiteY2" fmla="*/ 1065173 h 1065173"/>
              <a:gd name="connsiteX3" fmla="*/ 0 w 2271715"/>
              <a:gd name="connsiteY3" fmla="*/ 950873 h 1065173"/>
              <a:gd name="connsiteX4" fmla="*/ 0 w 2271715"/>
              <a:gd name="connsiteY4" fmla="*/ 228600 h 1065173"/>
              <a:gd name="connsiteX0" fmla="*/ 0 w 2257338"/>
              <a:gd name="connsiteY0" fmla="*/ 228600 h 1150898"/>
              <a:gd name="connsiteX1" fmla="*/ 2257337 w 2257338"/>
              <a:gd name="connsiteY1" fmla="*/ 0 h 1150898"/>
              <a:gd name="connsiteX2" fmla="*/ 2257338 w 2257338"/>
              <a:gd name="connsiteY2" fmla="*/ 1150898 h 1150898"/>
              <a:gd name="connsiteX3" fmla="*/ 0 w 2257338"/>
              <a:gd name="connsiteY3" fmla="*/ 950873 h 1150898"/>
              <a:gd name="connsiteX4" fmla="*/ 0 w 2257338"/>
              <a:gd name="connsiteY4" fmla="*/ 228600 h 1150898"/>
              <a:gd name="connsiteX0" fmla="*/ 0 w 2257338"/>
              <a:gd name="connsiteY0" fmla="*/ 228600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50873 h 1179473"/>
              <a:gd name="connsiteX4" fmla="*/ 0 w 2257338"/>
              <a:gd name="connsiteY4" fmla="*/ 228600 h 1179473"/>
              <a:gd name="connsiteX0" fmla="*/ 0 w 2257338"/>
              <a:gd name="connsiteY0" fmla="*/ 219075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50873 h 1179473"/>
              <a:gd name="connsiteX4" fmla="*/ 0 w 2257338"/>
              <a:gd name="connsiteY4" fmla="*/ 219075 h 1179473"/>
              <a:gd name="connsiteX0" fmla="*/ 0 w 2257338"/>
              <a:gd name="connsiteY0" fmla="*/ 219075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38967 h 1179473"/>
              <a:gd name="connsiteX4" fmla="*/ 0 w 2257338"/>
              <a:gd name="connsiteY4" fmla="*/ 219075 h 1179473"/>
              <a:gd name="connsiteX0" fmla="*/ 0 w 2257338"/>
              <a:gd name="connsiteY0" fmla="*/ 226219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38967 h 1179473"/>
              <a:gd name="connsiteX4" fmla="*/ 0 w 2257338"/>
              <a:gd name="connsiteY4" fmla="*/ 226219 h 117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338" h="1179473">
                <a:moveTo>
                  <a:pt x="0" y="226219"/>
                </a:moveTo>
                <a:lnTo>
                  <a:pt x="2257337" y="0"/>
                </a:lnTo>
                <a:cubicBezTo>
                  <a:pt x="2257337" y="383633"/>
                  <a:pt x="2257338" y="795840"/>
                  <a:pt x="2257338" y="1179473"/>
                </a:cubicBezTo>
                <a:lnTo>
                  <a:pt x="0" y="938967"/>
                </a:lnTo>
                <a:lnTo>
                  <a:pt x="0" y="226219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lumMod val="67000"/>
                </a:schemeClr>
              </a:gs>
              <a:gs pos="13000">
                <a:schemeClr val="accent2">
                  <a:lumMod val="97000"/>
                  <a:lumOff val="3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8"/>
          <p:cNvSpPr/>
          <p:nvPr/>
        </p:nvSpPr>
        <p:spPr>
          <a:xfrm>
            <a:off x="11569394" y="1659774"/>
            <a:ext cx="2157409" cy="1451093"/>
          </a:xfrm>
          <a:custGeom>
            <a:avLst/>
            <a:gdLst>
              <a:gd name="connsiteX0" fmla="*/ 0 w 2271715"/>
              <a:gd name="connsiteY0" fmla="*/ 0 h 722273"/>
              <a:gd name="connsiteX1" fmla="*/ 2271715 w 2271715"/>
              <a:gd name="connsiteY1" fmla="*/ 0 h 722273"/>
              <a:gd name="connsiteX2" fmla="*/ 2271715 w 2271715"/>
              <a:gd name="connsiteY2" fmla="*/ 722273 h 722273"/>
              <a:gd name="connsiteX3" fmla="*/ 0 w 2271715"/>
              <a:gd name="connsiteY3" fmla="*/ 722273 h 722273"/>
              <a:gd name="connsiteX4" fmla="*/ 0 w 2271715"/>
              <a:gd name="connsiteY4" fmla="*/ 0 h 722273"/>
              <a:gd name="connsiteX0" fmla="*/ 0 w 2271715"/>
              <a:gd name="connsiteY0" fmla="*/ 71438 h 793711"/>
              <a:gd name="connsiteX1" fmla="*/ 2271715 w 2271715"/>
              <a:gd name="connsiteY1" fmla="*/ 0 h 793711"/>
              <a:gd name="connsiteX2" fmla="*/ 2271715 w 2271715"/>
              <a:gd name="connsiteY2" fmla="*/ 793711 h 793711"/>
              <a:gd name="connsiteX3" fmla="*/ 0 w 2271715"/>
              <a:gd name="connsiteY3" fmla="*/ 793711 h 793711"/>
              <a:gd name="connsiteX4" fmla="*/ 0 w 2271715"/>
              <a:gd name="connsiteY4" fmla="*/ 71438 h 793711"/>
              <a:gd name="connsiteX0" fmla="*/ 0 w 2271715"/>
              <a:gd name="connsiteY0" fmla="*/ 71438 h 908011"/>
              <a:gd name="connsiteX1" fmla="*/ 2271715 w 2271715"/>
              <a:gd name="connsiteY1" fmla="*/ 0 h 908011"/>
              <a:gd name="connsiteX2" fmla="*/ 2271715 w 2271715"/>
              <a:gd name="connsiteY2" fmla="*/ 908011 h 908011"/>
              <a:gd name="connsiteX3" fmla="*/ 0 w 2271715"/>
              <a:gd name="connsiteY3" fmla="*/ 793711 h 908011"/>
              <a:gd name="connsiteX4" fmla="*/ 0 w 2271715"/>
              <a:gd name="connsiteY4" fmla="*/ 71438 h 908011"/>
              <a:gd name="connsiteX0" fmla="*/ 0 w 2271715"/>
              <a:gd name="connsiteY0" fmla="*/ 142875 h 979448"/>
              <a:gd name="connsiteX1" fmla="*/ 2271715 w 2271715"/>
              <a:gd name="connsiteY1" fmla="*/ 0 h 979448"/>
              <a:gd name="connsiteX2" fmla="*/ 2271715 w 2271715"/>
              <a:gd name="connsiteY2" fmla="*/ 979448 h 979448"/>
              <a:gd name="connsiteX3" fmla="*/ 0 w 2271715"/>
              <a:gd name="connsiteY3" fmla="*/ 865148 h 979448"/>
              <a:gd name="connsiteX4" fmla="*/ 0 w 2271715"/>
              <a:gd name="connsiteY4" fmla="*/ 142875 h 979448"/>
              <a:gd name="connsiteX0" fmla="*/ 0 w 2271715"/>
              <a:gd name="connsiteY0" fmla="*/ 228600 h 1065173"/>
              <a:gd name="connsiteX1" fmla="*/ 2257337 w 2271715"/>
              <a:gd name="connsiteY1" fmla="*/ 0 h 1065173"/>
              <a:gd name="connsiteX2" fmla="*/ 2271715 w 2271715"/>
              <a:gd name="connsiteY2" fmla="*/ 1065173 h 1065173"/>
              <a:gd name="connsiteX3" fmla="*/ 0 w 2271715"/>
              <a:gd name="connsiteY3" fmla="*/ 950873 h 1065173"/>
              <a:gd name="connsiteX4" fmla="*/ 0 w 2271715"/>
              <a:gd name="connsiteY4" fmla="*/ 228600 h 1065173"/>
              <a:gd name="connsiteX0" fmla="*/ 0 w 2257338"/>
              <a:gd name="connsiteY0" fmla="*/ 228600 h 1150898"/>
              <a:gd name="connsiteX1" fmla="*/ 2257337 w 2257338"/>
              <a:gd name="connsiteY1" fmla="*/ 0 h 1150898"/>
              <a:gd name="connsiteX2" fmla="*/ 2257338 w 2257338"/>
              <a:gd name="connsiteY2" fmla="*/ 1150898 h 1150898"/>
              <a:gd name="connsiteX3" fmla="*/ 0 w 2257338"/>
              <a:gd name="connsiteY3" fmla="*/ 950873 h 1150898"/>
              <a:gd name="connsiteX4" fmla="*/ 0 w 2257338"/>
              <a:gd name="connsiteY4" fmla="*/ 228600 h 1150898"/>
              <a:gd name="connsiteX0" fmla="*/ 0 w 2257338"/>
              <a:gd name="connsiteY0" fmla="*/ 228600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50873 h 1179473"/>
              <a:gd name="connsiteX4" fmla="*/ 0 w 2257338"/>
              <a:gd name="connsiteY4" fmla="*/ 228600 h 11794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0 w 2257337"/>
              <a:gd name="connsiteY2" fmla="*/ 818526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40665 w 2257337"/>
              <a:gd name="connsiteY2" fmla="*/ 758369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4253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8264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95382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804907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43007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57295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4893"/>
              <a:gd name="connsiteY0" fmla="*/ 276225 h 998498"/>
              <a:gd name="connsiteX1" fmla="*/ 2264893 w 2264893"/>
              <a:gd name="connsiteY1" fmla="*/ 0 h 998498"/>
              <a:gd name="connsiteX2" fmla="*/ 2260728 w 2264893"/>
              <a:gd name="connsiteY2" fmla="*/ 857295 h 998498"/>
              <a:gd name="connsiteX3" fmla="*/ 0 w 2264893"/>
              <a:gd name="connsiteY3" fmla="*/ 998498 h 998498"/>
              <a:gd name="connsiteX4" fmla="*/ 0 w 2264893"/>
              <a:gd name="connsiteY4" fmla="*/ 276225 h 998498"/>
              <a:gd name="connsiteX0" fmla="*/ 5038 w 2269931"/>
              <a:gd name="connsiteY0" fmla="*/ 276225 h 1001673"/>
              <a:gd name="connsiteX1" fmla="*/ 2269931 w 2269931"/>
              <a:gd name="connsiteY1" fmla="*/ 0 h 1001673"/>
              <a:gd name="connsiteX2" fmla="*/ 2265766 w 2269931"/>
              <a:gd name="connsiteY2" fmla="*/ 857295 h 1001673"/>
              <a:gd name="connsiteX3" fmla="*/ 0 w 2269931"/>
              <a:gd name="connsiteY3" fmla="*/ 1001673 h 1001673"/>
              <a:gd name="connsiteX4" fmla="*/ 5038 w 2269931"/>
              <a:gd name="connsiteY4" fmla="*/ 276225 h 1001673"/>
              <a:gd name="connsiteX0" fmla="*/ 5038 w 3131350"/>
              <a:gd name="connsiteY0" fmla="*/ 1066800 h 1792248"/>
              <a:gd name="connsiteX1" fmla="*/ 3131350 w 3131350"/>
              <a:gd name="connsiteY1" fmla="*/ 0 h 1792248"/>
              <a:gd name="connsiteX2" fmla="*/ 2265766 w 3131350"/>
              <a:gd name="connsiteY2" fmla="*/ 1647870 h 1792248"/>
              <a:gd name="connsiteX3" fmla="*/ 0 w 3131350"/>
              <a:gd name="connsiteY3" fmla="*/ 1792248 h 1792248"/>
              <a:gd name="connsiteX4" fmla="*/ 5038 w 3131350"/>
              <a:gd name="connsiteY4" fmla="*/ 1066800 h 1792248"/>
              <a:gd name="connsiteX0" fmla="*/ 5038 w 3565451"/>
              <a:gd name="connsiteY0" fmla="*/ 1066800 h 1792248"/>
              <a:gd name="connsiteX1" fmla="*/ 3131350 w 3565451"/>
              <a:gd name="connsiteY1" fmla="*/ 0 h 1792248"/>
              <a:gd name="connsiteX2" fmla="*/ 3565451 w 3565451"/>
              <a:gd name="connsiteY2" fmla="*/ 971595 h 1792248"/>
              <a:gd name="connsiteX3" fmla="*/ 0 w 3565451"/>
              <a:gd name="connsiteY3" fmla="*/ 1792248 h 1792248"/>
              <a:gd name="connsiteX4" fmla="*/ 5038 w 3565451"/>
              <a:gd name="connsiteY4" fmla="*/ 1066800 h 1792248"/>
              <a:gd name="connsiteX0" fmla="*/ 5038 w 4245519"/>
              <a:gd name="connsiteY0" fmla="*/ 1066800 h 1792248"/>
              <a:gd name="connsiteX1" fmla="*/ 3131350 w 4245519"/>
              <a:gd name="connsiteY1" fmla="*/ 0 h 1792248"/>
              <a:gd name="connsiteX2" fmla="*/ 4245519 w 4245519"/>
              <a:gd name="connsiteY2" fmla="*/ 1257345 h 1792248"/>
              <a:gd name="connsiteX3" fmla="*/ 0 w 4245519"/>
              <a:gd name="connsiteY3" fmla="*/ 1792248 h 1792248"/>
              <a:gd name="connsiteX4" fmla="*/ 5038 w 4245519"/>
              <a:gd name="connsiteY4" fmla="*/ 1066800 h 1792248"/>
              <a:gd name="connsiteX0" fmla="*/ 5038 w 4245519"/>
              <a:gd name="connsiteY0" fmla="*/ 581025 h 1306473"/>
              <a:gd name="connsiteX1" fmla="*/ 4098558 w 4245519"/>
              <a:gd name="connsiteY1" fmla="*/ 0 h 1306473"/>
              <a:gd name="connsiteX2" fmla="*/ 4245519 w 4245519"/>
              <a:gd name="connsiteY2" fmla="*/ 771570 h 1306473"/>
              <a:gd name="connsiteX3" fmla="*/ 0 w 4245519"/>
              <a:gd name="connsiteY3" fmla="*/ 1306473 h 1306473"/>
              <a:gd name="connsiteX4" fmla="*/ 5038 w 4245519"/>
              <a:gd name="connsiteY4" fmla="*/ 581025 h 1306473"/>
              <a:gd name="connsiteX0" fmla="*/ 5038 w 4245519"/>
              <a:gd name="connsiteY0" fmla="*/ 609600 h 1335048"/>
              <a:gd name="connsiteX1" fmla="*/ 4159008 w 4245519"/>
              <a:gd name="connsiteY1" fmla="*/ 0 h 1335048"/>
              <a:gd name="connsiteX2" fmla="*/ 4245519 w 4245519"/>
              <a:gd name="connsiteY2" fmla="*/ 800145 h 1335048"/>
              <a:gd name="connsiteX3" fmla="*/ 0 w 4245519"/>
              <a:gd name="connsiteY3" fmla="*/ 1335048 h 1335048"/>
              <a:gd name="connsiteX4" fmla="*/ 5038 w 4245519"/>
              <a:gd name="connsiteY4" fmla="*/ 609600 h 1335048"/>
              <a:gd name="connsiteX0" fmla="*/ 5038 w 4260632"/>
              <a:gd name="connsiteY0" fmla="*/ 609600 h 1335048"/>
              <a:gd name="connsiteX1" fmla="*/ 4159008 w 4260632"/>
              <a:gd name="connsiteY1" fmla="*/ 0 h 1335048"/>
              <a:gd name="connsiteX2" fmla="*/ 4260632 w 4260632"/>
              <a:gd name="connsiteY2" fmla="*/ 809670 h 1335048"/>
              <a:gd name="connsiteX3" fmla="*/ 0 w 4260632"/>
              <a:gd name="connsiteY3" fmla="*/ 1335048 h 1335048"/>
              <a:gd name="connsiteX4" fmla="*/ 5038 w 4260632"/>
              <a:gd name="connsiteY4" fmla="*/ 609600 h 1335048"/>
              <a:gd name="connsiteX0" fmla="*/ 5038 w 4260632"/>
              <a:gd name="connsiteY0" fmla="*/ 609600 h 1335048"/>
              <a:gd name="connsiteX1" fmla="*/ 4159008 w 4260632"/>
              <a:gd name="connsiteY1" fmla="*/ 0 h 1335048"/>
              <a:gd name="connsiteX2" fmla="*/ 4260632 w 4260632"/>
              <a:gd name="connsiteY2" fmla="*/ 809670 h 1335048"/>
              <a:gd name="connsiteX3" fmla="*/ 0 w 4260632"/>
              <a:gd name="connsiteY3" fmla="*/ 1335048 h 1335048"/>
              <a:gd name="connsiteX4" fmla="*/ 5038 w 4260632"/>
              <a:gd name="connsiteY4" fmla="*/ 609600 h 1335048"/>
              <a:gd name="connsiteX0" fmla="*/ 5038 w 4159009"/>
              <a:gd name="connsiteY0" fmla="*/ 609600 h 1335048"/>
              <a:gd name="connsiteX1" fmla="*/ 4159008 w 4159009"/>
              <a:gd name="connsiteY1" fmla="*/ 0 h 1335048"/>
              <a:gd name="connsiteX2" fmla="*/ 4139731 w 4159009"/>
              <a:gd name="connsiteY2" fmla="*/ 828720 h 1335048"/>
              <a:gd name="connsiteX3" fmla="*/ 0 w 4159009"/>
              <a:gd name="connsiteY3" fmla="*/ 1335048 h 1335048"/>
              <a:gd name="connsiteX4" fmla="*/ 5038 w 4159009"/>
              <a:gd name="connsiteY4" fmla="*/ 609600 h 1335048"/>
              <a:gd name="connsiteX0" fmla="*/ 5038 w 4159007"/>
              <a:gd name="connsiteY0" fmla="*/ 609600 h 1335048"/>
              <a:gd name="connsiteX1" fmla="*/ 4159008 w 4159007"/>
              <a:gd name="connsiteY1" fmla="*/ 0 h 1335048"/>
              <a:gd name="connsiteX2" fmla="*/ 4139731 w 4159007"/>
              <a:gd name="connsiteY2" fmla="*/ 819195 h 1335048"/>
              <a:gd name="connsiteX3" fmla="*/ 0 w 4159007"/>
              <a:gd name="connsiteY3" fmla="*/ 1335048 h 1335048"/>
              <a:gd name="connsiteX4" fmla="*/ 5038 w 4159007"/>
              <a:gd name="connsiteY4" fmla="*/ 609600 h 1335048"/>
              <a:gd name="connsiteX0" fmla="*/ 5038 w 4159009"/>
              <a:gd name="connsiteY0" fmla="*/ 609600 h 1335048"/>
              <a:gd name="connsiteX1" fmla="*/ 4159008 w 4159009"/>
              <a:gd name="connsiteY1" fmla="*/ 0 h 1335048"/>
              <a:gd name="connsiteX2" fmla="*/ 4139731 w 4159009"/>
              <a:gd name="connsiteY2" fmla="*/ 828720 h 1335048"/>
              <a:gd name="connsiteX3" fmla="*/ 0 w 4159009"/>
              <a:gd name="connsiteY3" fmla="*/ 1335048 h 1335048"/>
              <a:gd name="connsiteX4" fmla="*/ 5038 w 4159009"/>
              <a:gd name="connsiteY4" fmla="*/ 609600 h 1335048"/>
              <a:gd name="connsiteX0" fmla="*/ 5038 w 4162400"/>
              <a:gd name="connsiteY0" fmla="*/ 609600 h 1335048"/>
              <a:gd name="connsiteX1" fmla="*/ 4159008 w 4162400"/>
              <a:gd name="connsiteY1" fmla="*/ 0 h 1335048"/>
              <a:gd name="connsiteX2" fmla="*/ 4162400 w 4162400"/>
              <a:gd name="connsiteY2" fmla="*/ 823957 h 1335048"/>
              <a:gd name="connsiteX3" fmla="*/ 0 w 4162400"/>
              <a:gd name="connsiteY3" fmla="*/ 1335048 h 1335048"/>
              <a:gd name="connsiteX4" fmla="*/ 5038 w 4162400"/>
              <a:gd name="connsiteY4" fmla="*/ 609600 h 1335048"/>
              <a:gd name="connsiteX0" fmla="*/ 5038 w 4181678"/>
              <a:gd name="connsiteY0" fmla="*/ 609600 h 1335048"/>
              <a:gd name="connsiteX1" fmla="*/ 4181678 w 4181678"/>
              <a:gd name="connsiteY1" fmla="*/ 0 h 1335048"/>
              <a:gd name="connsiteX2" fmla="*/ 4162400 w 4181678"/>
              <a:gd name="connsiteY2" fmla="*/ 823957 h 1335048"/>
              <a:gd name="connsiteX3" fmla="*/ 0 w 4181678"/>
              <a:gd name="connsiteY3" fmla="*/ 1335048 h 1335048"/>
              <a:gd name="connsiteX4" fmla="*/ 5038 w 4181678"/>
              <a:gd name="connsiteY4" fmla="*/ 609600 h 1335048"/>
              <a:gd name="connsiteX0" fmla="*/ 5038 w 4181678"/>
              <a:gd name="connsiteY0" fmla="*/ 609600 h 1335048"/>
              <a:gd name="connsiteX1" fmla="*/ 4181678 w 4181678"/>
              <a:gd name="connsiteY1" fmla="*/ 0 h 1335048"/>
              <a:gd name="connsiteX2" fmla="*/ 4177513 w 4181678"/>
              <a:gd name="connsiteY2" fmla="*/ 823957 h 1335048"/>
              <a:gd name="connsiteX3" fmla="*/ 0 w 4181678"/>
              <a:gd name="connsiteY3" fmla="*/ 1335048 h 1335048"/>
              <a:gd name="connsiteX4" fmla="*/ 5038 w 4181678"/>
              <a:gd name="connsiteY4" fmla="*/ 609600 h 1335048"/>
              <a:gd name="connsiteX0" fmla="*/ 5038 w 4177513"/>
              <a:gd name="connsiteY0" fmla="*/ 709612 h 1435060"/>
              <a:gd name="connsiteX1" fmla="*/ 4166565 w 4177513"/>
              <a:gd name="connsiteY1" fmla="*/ 0 h 1435060"/>
              <a:gd name="connsiteX2" fmla="*/ 4177513 w 4177513"/>
              <a:gd name="connsiteY2" fmla="*/ 923969 h 1435060"/>
              <a:gd name="connsiteX3" fmla="*/ 0 w 4177513"/>
              <a:gd name="connsiteY3" fmla="*/ 1435060 h 1435060"/>
              <a:gd name="connsiteX4" fmla="*/ 5038 w 4177513"/>
              <a:gd name="connsiteY4" fmla="*/ 709612 h 1435060"/>
              <a:gd name="connsiteX0" fmla="*/ 5038 w 4181678"/>
              <a:gd name="connsiteY0" fmla="*/ 733424 h 1458872"/>
              <a:gd name="connsiteX1" fmla="*/ 4181678 w 4181678"/>
              <a:gd name="connsiteY1" fmla="*/ 0 h 1458872"/>
              <a:gd name="connsiteX2" fmla="*/ 4177513 w 4181678"/>
              <a:gd name="connsiteY2" fmla="*/ 947781 h 1458872"/>
              <a:gd name="connsiteX3" fmla="*/ 0 w 4181678"/>
              <a:gd name="connsiteY3" fmla="*/ 1458872 h 1458872"/>
              <a:gd name="connsiteX4" fmla="*/ 5038 w 4181678"/>
              <a:gd name="connsiteY4" fmla="*/ 733424 h 1458872"/>
              <a:gd name="connsiteX0" fmla="*/ 5038 w 4181678"/>
              <a:gd name="connsiteY0" fmla="*/ 733424 h 1458872"/>
              <a:gd name="connsiteX1" fmla="*/ 4181678 w 4181678"/>
              <a:gd name="connsiteY1" fmla="*/ 0 h 1458872"/>
              <a:gd name="connsiteX2" fmla="*/ 4177513 w 4181678"/>
              <a:gd name="connsiteY2" fmla="*/ 1046841 h 1458872"/>
              <a:gd name="connsiteX3" fmla="*/ 0 w 4181678"/>
              <a:gd name="connsiteY3" fmla="*/ 1458872 h 1458872"/>
              <a:gd name="connsiteX4" fmla="*/ 5038 w 4181678"/>
              <a:gd name="connsiteY4" fmla="*/ 733424 h 1458872"/>
              <a:gd name="connsiteX0" fmla="*/ 149 w 4176789"/>
              <a:gd name="connsiteY0" fmla="*/ 733424 h 1458872"/>
              <a:gd name="connsiteX1" fmla="*/ 4176789 w 4176789"/>
              <a:gd name="connsiteY1" fmla="*/ 0 h 1458872"/>
              <a:gd name="connsiteX2" fmla="*/ 4172624 w 4176789"/>
              <a:gd name="connsiteY2" fmla="*/ 1046841 h 1458872"/>
              <a:gd name="connsiteX3" fmla="*/ 9983 w 4176789"/>
              <a:gd name="connsiteY3" fmla="*/ 1458872 h 1458872"/>
              <a:gd name="connsiteX4" fmla="*/ 149 w 4176789"/>
              <a:gd name="connsiteY4" fmla="*/ 733424 h 1458872"/>
              <a:gd name="connsiteX0" fmla="*/ 19909 w 4196549"/>
              <a:gd name="connsiteY0" fmla="*/ 733424 h 1474112"/>
              <a:gd name="connsiteX1" fmla="*/ 4196549 w 4196549"/>
              <a:gd name="connsiteY1" fmla="*/ 0 h 1474112"/>
              <a:gd name="connsiteX2" fmla="*/ 4192384 w 4196549"/>
              <a:gd name="connsiteY2" fmla="*/ 1046841 h 1474112"/>
              <a:gd name="connsiteX3" fmla="*/ 0 w 4196549"/>
              <a:gd name="connsiteY3" fmla="*/ 1474112 h 1474112"/>
              <a:gd name="connsiteX4" fmla="*/ 19909 w 4196549"/>
              <a:gd name="connsiteY4" fmla="*/ 733424 h 1474112"/>
              <a:gd name="connsiteX0" fmla="*/ 19909 w 4210492"/>
              <a:gd name="connsiteY0" fmla="*/ 721518 h 1462206"/>
              <a:gd name="connsiteX1" fmla="*/ 4210492 w 4210492"/>
              <a:gd name="connsiteY1" fmla="*/ 0 h 1462206"/>
              <a:gd name="connsiteX2" fmla="*/ 4192384 w 4210492"/>
              <a:gd name="connsiteY2" fmla="*/ 1034935 h 1462206"/>
              <a:gd name="connsiteX3" fmla="*/ 0 w 4210492"/>
              <a:gd name="connsiteY3" fmla="*/ 1462206 h 1462206"/>
              <a:gd name="connsiteX4" fmla="*/ 19909 w 4210492"/>
              <a:gd name="connsiteY4" fmla="*/ 721518 h 1462206"/>
              <a:gd name="connsiteX0" fmla="*/ 19909 w 4210492"/>
              <a:gd name="connsiteY0" fmla="*/ 726280 h 1466968"/>
              <a:gd name="connsiteX1" fmla="*/ 4210492 w 4210492"/>
              <a:gd name="connsiteY1" fmla="*/ 0 h 1466968"/>
              <a:gd name="connsiteX2" fmla="*/ 4192384 w 4210492"/>
              <a:gd name="connsiteY2" fmla="*/ 1039697 h 1466968"/>
              <a:gd name="connsiteX3" fmla="*/ 0 w 4210492"/>
              <a:gd name="connsiteY3" fmla="*/ 1466968 h 1466968"/>
              <a:gd name="connsiteX4" fmla="*/ 19909 w 4210492"/>
              <a:gd name="connsiteY4" fmla="*/ 726280 h 1466968"/>
              <a:gd name="connsiteX0" fmla="*/ 19909 w 4210492"/>
              <a:gd name="connsiteY0" fmla="*/ 726280 h 1457443"/>
              <a:gd name="connsiteX1" fmla="*/ 4210492 w 4210492"/>
              <a:gd name="connsiteY1" fmla="*/ 0 h 1457443"/>
              <a:gd name="connsiteX2" fmla="*/ 4192384 w 4210492"/>
              <a:gd name="connsiteY2" fmla="*/ 1039697 h 1457443"/>
              <a:gd name="connsiteX3" fmla="*/ 0 w 4210492"/>
              <a:gd name="connsiteY3" fmla="*/ 1457443 h 1457443"/>
              <a:gd name="connsiteX4" fmla="*/ 19909 w 4210492"/>
              <a:gd name="connsiteY4" fmla="*/ 726280 h 1457443"/>
              <a:gd name="connsiteX0" fmla="*/ 19909 w 4210492"/>
              <a:gd name="connsiteY0" fmla="*/ 726280 h 1451093"/>
              <a:gd name="connsiteX1" fmla="*/ 4210492 w 4210492"/>
              <a:gd name="connsiteY1" fmla="*/ 0 h 1451093"/>
              <a:gd name="connsiteX2" fmla="*/ 4192384 w 4210492"/>
              <a:gd name="connsiteY2" fmla="*/ 1039697 h 1451093"/>
              <a:gd name="connsiteX3" fmla="*/ 0 w 4210492"/>
              <a:gd name="connsiteY3" fmla="*/ 1451093 h 1451093"/>
              <a:gd name="connsiteX4" fmla="*/ 19909 w 4210492"/>
              <a:gd name="connsiteY4" fmla="*/ 726280 h 145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492" h="1451093">
                <a:moveTo>
                  <a:pt x="19909" y="726280"/>
                </a:moveTo>
                <a:lnTo>
                  <a:pt x="4210492" y="0"/>
                </a:lnTo>
                <a:cubicBezTo>
                  <a:pt x="4210492" y="383633"/>
                  <a:pt x="4192384" y="656064"/>
                  <a:pt x="4192384" y="1039697"/>
                </a:cubicBezTo>
                <a:lnTo>
                  <a:pt x="0" y="1451093"/>
                </a:lnTo>
                <a:cubicBezTo>
                  <a:pt x="1679" y="1209277"/>
                  <a:pt x="18230" y="968096"/>
                  <a:pt x="19909" y="72628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67000"/>
                </a:schemeClr>
              </a:gs>
              <a:gs pos="25000">
                <a:schemeClr val="accent1">
                  <a:lumMod val="97000"/>
                  <a:lumOff val="3000"/>
                </a:schemeClr>
              </a:gs>
              <a:gs pos="0">
                <a:schemeClr val="accent1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1579515" y="2377227"/>
            <a:ext cx="0" cy="36082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8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4"/>
          <p:cNvSpPr txBox="1"/>
          <p:nvPr/>
        </p:nvSpPr>
        <p:spPr>
          <a:xfrm>
            <a:off x="7766550" y="2595558"/>
            <a:ext cx="443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</a:rPr>
              <a:t>Excel táblázat</a:t>
            </a:r>
          </a:p>
        </p:txBody>
      </p:sp>
      <p:sp>
        <p:nvSpPr>
          <p:cNvPr id="45" name="TextBox 34"/>
          <p:cNvSpPr txBox="1"/>
          <p:nvPr/>
        </p:nvSpPr>
        <p:spPr>
          <a:xfrm>
            <a:off x="7752416" y="3321619"/>
            <a:ext cx="327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</a:rPr>
              <a:t>Tesztesetek fülenként elkülönítve</a:t>
            </a:r>
          </a:p>
        </p:txBody>
      </p:sp>
      <p:sp>
        <p:nvSpPr>
          <p:cNvPr id="47" name="TextBox 34"/>
          <p:cNvSpPr txBox="1"/>
          <p:nvPr/>
        </p:nvSpPr>
        <p:spPr>
          <a:xfrm>
            <a:off x="7766550" y="4014715"/>
            <a:ext cx="3654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  <a:latin typeface="+mj-lt"/>
              </a:rPr>
              <a:t>Pozitív és negatív ágú tesztesetek</a:t>
            </a:r>
            <a:endParaRPr lang="en-US" sz="14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34"/>
          <p:cNvSpPr txBox="1"/>
          <p:nvPr/>
        </p:nvSpPr>
        <p:spPr>
          <a:xfrm>
            <a:off x="7771876" y="4753655"/>
            <a:ext cx="2659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  <a:latin typeface="+mj-lt"/>
              </a:rPr>
              <a:t>Követhető teszt lépések</a:t>
            </a:r>
            <a:endParaRPr lang="en-US" sz="14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4"/>
          <p:cNvSpPr txBox="1"/>
          <p:nvPr/>
        </p:nvSpPr>
        <p:spPr>
          <a:xfrm>
            <a:off x="7771876" y="5489906"/>
            <a:ext cx="231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  <a:latin typeface="+mj-lt"/>
              </a:rPr>
              <a:t>Átlátható színkódolás</a:t>
            </a:r>
            <a:endParaRPr lang="en-US" sz="14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B0A0D98-79A9-3780-AFE0-D507008B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47" y="489715"/>
            <a:ext cx="5126458" cy="5878569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EA5473A8-3F7C-16B8-B9DC-6EC1AECBB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557" y="2514463"/>
            <a:ext cx="3404707" cy="33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8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" grpId="0"/>
      <p:bldP spid="12" grpId="0" animBg="1"/>
      <p:bldP spid="13" grpId="0" animBg="1"/>
      <p:bldP spid="14" grpId="0" animBg="1"/>
      <p:bldP spid="15" grpId="0" animBg="1"/>
      <p:bldP spid="17" grpId="0" animBg="1"/>
      <p:bldP spid="26" grpId="0" animBg="1"/>
      <p:bldP spid="29" grpId="0" animBg="1"/>
      <p:bldP spid="30" grpId="0" animBg="1"/>
      <p:bldP spid="32" grpId="0" animBg="1"/>
      <p:bldP spid="43" grpId="0"/>
      <p:bldP spid="45" grpId="0"/>
      <p:bldP spid="47" grpId="0"/>
      <p:bldP spid="49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2C893459-B918-5A1A-C66E-2D2D95B069D3}"/>
              </a:ext>
            </a:extLst>
          </p:cNvPr>
          <p:cNvSpPr txBox="1"/>
          <p:nvPr/>
        </p:nvSpPr>
        <p:spPr>
          <a:xfrm>
            <a:off x="175490" y="129309"/>
            <a:ext cx="8072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rgbClr val="6C91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AUTOMATIZÁLT FUNKCIÓK</a:t>
            </a:r>
          </a:p>
        </p:txBody>
      </p: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0CF25AF3-D642-5916-1CC2-BF3568DAAA6B}"/>
              </a:ext>
            </a:extLst>
          </p:cNvPr>
          <p:cNvSpPr txBox="1"/>
          <p:nvPr/>
        </p:nvSpPr>
        <p:spPr>
          <a:xfrm>
            <a:off x="654316" y="844405"/>
            <a:ext cx="8183418" cy="638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ATC001 - Adatkezelési tájékoztató kezelése +-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ATC002 - Regisztráció helyes adatokkal +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ATC003 - Regisztráció helytelen email címmel –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ATC004 - Regisztráció üres mező kitöltésekkel –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ATC005 - Bejelentkezés funkció ellenőrzése üres mező kitöltéssel –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ATC006 - Bejelentkezés funkció ellenőrzése helytelen adattal (jelszó) –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ATC007 - Bejelentkezés helyes adatokkal +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ATC008 - Több oldalas lista bejárása (Global </a:t>
            </a:r>
            <a:r>
              <a:rPr lang="hu-HU" b="0" i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oldalai) +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ATC009 - Lista bejárás / adatok listázása (tag szűrés alapján) +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ATC010 - Cikk létrehozása, új adatbevitel ellenőrzése +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ATC011 - Saját cikk törlésének ellenőrzése +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ATC012 - Komment hozzáadása, új adatbevitel ellenőrzése +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ATC013 - Komment törlése funkció ellenőrzése +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ATC014 - Cikk létrehozása / ismételt és sorozatos adatbevitel adatforrásból +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ATC015 - Címkék kimentése az oldalról / adatok lementése a felületről </a:t>
            </a:r>
            <a:r>
              <a:rPr lang="hu-HU" b="0" i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fájlba +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ATC016 – Meglévő adat módosítása, profil adat módosítás (</a:t>
            </a:r>
            <a:r>
              <a:rPr lang="hu-HU" b="0" i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+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ATC017 - Kijelentkezés funkció ellenőrzése +</a:t>
            </a:r>
          </a:p>
          <a:p>
            <a:endParaRPr lang="hu-HU" b="0" i="0" dirty="0">
              <a:solidFill>
                <a:srgbClr val="6C911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monospace"/>
            </a:endParaRP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B3CBE32-5855-3B91-030B-6851213F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035" y="392608"/>
            <a:ext cx="4487884" cy="239150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B6DFD45-C3AC-09A9-DE1B-2EA1FB1C8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334" y="5551061"/>
            <a:ext cx="3613459" cy="793707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0C88646-DA97-D38F-8DB5-BFF79A0C41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2880" t="-182000" r="215894" b="173935"/>
          <a:stretch/>
        </p:blipFill>
        <p:spPr>
          <a:xfrm>
            <a:off x="1073573" y="3314349"/>
            <a:ext cx="3790528" cy="90578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3273DE8-3F5B-5BB9-A64B-6E080F66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065" y="3059322"/>
            <a:ext cx="3996854" cy="2137247"/>
          </a:xfrm>
          <a:prstGeom prst="rect">
            <a:avLst/>
          </a:prstGeom>
        </p:spPr>
      </p:pic>
      <p:pic>
        <p:nvPicPr>
          <p:cNvPr id="12" name="Ábra 11" descr="Sütemény">
            <a:extLst>
              <a:ext uri="{FF2B5EF4-FFF2-40B4-BE49-F238E27FC236}">
                <a16:creationId xmlns:a16="http://schemas.microsoft.com/office/drawing/2014/main" id="{BAC961CB-A1DD-60BC-1B16-1DF1269B39B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447" y="881466"/>
            <a:ext cx="225964" cy="225964"/>
          </a:xfrm>
          <a:prstGeom prst="rect">
            <a:avLst/>
          </a:prstGeom>
        </p:spPr>
      </p:pic>
      <p:pic>
        <p:nvPicPr>
          <p:cNvPr id="14" name="Ábra 13" descr="Felfelé mutató hüvelykujj">
            <a:extLst>
              <a:ext uri="{FF2B5EF4-FFF2-40B4-BE49-F238E27FC236}">
                <a16:creationId xmlns:a16="http://schemas.microsoft.com/office/drawing/2014/main" id="{D34131EB-3782-1C2F-EA7C-F86B5796A9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447" y="1231982"/>
            <a:ext cx="225964" cy="225964"/>
          </a:xfrm>
          <a:prstGeom prst="rect">
            <a:avLst/>
          </a:prstGeom>
        </p:spPr>
      </p:pic>
      <p:pic>
        <p:nvPicPr>
          <p:cNvPr id="16" name="Ábra 15" descr="Irritáló">
            <a:extLst>
              <a:ext uri="{FF2B5EF4-FFF2-40B4-BE49-F238E27FC236}">
                <a16:creationId xmlns:a16="http://schemas.microsoft.com/office/drawing/2014/main" id="{1F93BD50-C651-36D3-A522-E213AB0E785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829" y="1581989"/>
            <a:ext cx="198582" cy="198582"/>
          </a:xfrm>
          <a:prstGeom prst="rect">
            <a:avLst/>
          </a:prstGeom>
        </p:spPr>
      </p:pic>
      <p:pic>
        <p:nvPicPr>
          <p:cNvPr id="17" name="Ábra 16" descr="Irritáló">
            <a:extLst>
              <a:ext uri="{FF2B5EF4-FFF2-40B4-BE49-F238E27FC236}">
                <a16:creationId xmlns:a16="http://schemas.microsoft.com/office/drawing/2014/main" id="{DEF4FC5F-D10F-17C0-B1E6-236FA5D09C7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829" y="1930327"/>
            <a:ext cx="198582" cy="198582"/>
          </a:xfrm>
          <a:prstGeom prst="rect">
            <a:avLst/>
          </a:prstGeom>
        </p:spPr>
      </p:pic>
      <p:pic>
        <p:nvPicPr>
          <p:cNvPr id="19" name="Ábra 18" descr="Zár">
            <a:extLst>
              <a:ext uri="{FF2B5EF4-FFF2-40B4-BE49-F238E27FC236}">
                <a16:creationId xmlns:a16="http://schemas.microsoft.com/office/drawing/2014/main" id="{8541046B-54C0-A473-5FB6-137BFB2A815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829" y="2267048"/>
            <a:ext cx="235527" cy="235527"/>
          </a:xfrm>
          <a:prstGeom prst="rect">
            <a:avLst/>
          </a:prstGeom>
        </p:spPr>
      </p:pic>
      <p:pic>
        <p:nvPicPr>
          <p:cNvPr id="20" name="Ábra 19" descr="Zár">
            <a:extLst>
              <a:ext uri="{FF2B5EF4-FFF2-40B4-BE49-F238E27FC236}">
                <a16:creationId xmlns:a16="http://schemas.microsoft.com/office/drawing/2014/main" id="{F4FAAB0E-6B2E-7AFF-4310-AE7D2FDDB85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3758" y="2594295"/>
            <a:ext cx="235527" cy="235527"/>
          </a:xfrm>
          <a:prstGeom prst="rect">
            <a:avLst/>
          </a:prstGeom>
        </p:spPr>
      </p:pic>
      <p:pic>
        <p:nvPicPr>
          <p:cNvPr id="22" name="Ábra 21" descr="Zárolás feloldása">
            <a:extLst>
              <a:ext uri="{FF2B5EF4-FFF2-40B4-BE49-F238E27FC236}">
                <a16:creationId xmlns:a16="http://schemas.microsoft.com/office/drawing/2014/main" id="{A3F679E3-F0CA-EFF2-D9F4-55E84E26024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9828" y="2920684"/>
            <a:ext cx="235527" cy="235527"/>
          </a:xfrm>
          <a:prstGeom prst="rect">
            <a:avLst/>
          </a:prstGeom>
        </p:spPr>
      </p:pic>
      <p:pic>
        <p:nvPicPr>
          <p:cNvPr id="24" name="Ábra 23" descr="Vissza (jobbról balra írva)">
            <a:extLst>
              <a:ext uri="{FF2B5EF4-FFF2-40B4-BE49-F238E27FC236}">
                <a16:creationId xmlns:a16="http://schemas.microsoft.com/office/drawing/2014/main" id="{4356AD97-8897-DDAE-6B97-022B0547F8D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1356" y="3289141"/>
            <a:ext cx="235527" cy="235527"/>
          </a:xfrm>
          <a:prstGeom prst="rect">
            <a:avLst/>
          </a:prstGeom>
        </p:spPr>
      </p:pic>
      <p:pic>
        <p:nvPicPr>
          <p:cNvPr id="28" name="Ábra 27" descr="Nagyító">
            <a:extLst>
              <a:ext uri="{FF2B5EF4-FFF2-40B4-BE49-F238E27FC236}">
                <a16:creationId xmlns:a16="http://schemas.microsoft.com/office/drawing/2014/main" id="{756A4167-0C85-F675-9F80-363F2245A35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1476" y="3598834"/>
            <a:ext cx="235527" cy="235527"/>
          </a:xfrm>
          <a:prstGeom prst="rect">
            <a:avLst/>
          </a:prstGeom>
        </p:spPr>
      </p:pic>
      <p:pic>
        <p:nvPicPr>
          <p:cNvPr id="30" name="Ábra 29" descr="Ceruza">
            <a:extLst>
              <a:ext uri="{FF2B5EF4-FFF2-40B4-BE49-F238E27FC236}">
                <a16:creationId xmlns:a16="http://schemas.microsoft.com/office/drawing/2014/main" id="{9135EF94-E00C-4CDF-B30C-838E307761A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0049" y="3935507"/>
            <a:ext cx="235527" cy="235527"/>
          </a:xfrm>
          <a:prstGeom prst="rect">
            <a:avLst/>
          </a:prstGeom>
        </p:spPr>
      </p:pic>
      <p:pic>
        <p:nvPicPr>
          <p:cNvPr id="32" name="Ábra 31" descr="Szemét">
            <a:extLst>
              <a:ext uri="{FF2B5EF4-FFF2-40B4-BE49-F238E27FC236}">
                <a16:creationId xmlns:a16="http://schemas.microsoft.com/office/drawing/2014/main" id="{21D98990-34DB-84AD-27B7-3E6F071FCBB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9828" y="4291526"/>
            <a:ext cx="235527" cy="235527"/>
          </a:xfrm>
          <a:prstGeom prst="rect">
            <a:avLst/>
          </a:prstGeom>
        </p:spPr>
      </p:pic>
      <p:pic>
        <p:nvPicPr>
          <p:cNvPr id="33" name="Ábra 32" descr="Szemét">
            <a:extLst>
              <a:ext uri="{FF2B5EF4-FFF2-40B4-BE49-F238E27FC236}">
                <a16:creationId xmlns:a16="http://schemas.microsoft.com/office/drawing/2014/main" id="{1D324F87-92D9-C295-D9E3-CDCD48C8E9B0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9828" y="4934832"/>
            <a:ext cx="235527" cy="235527"/>
          </a:xfrm>
          <a:prstGeom prst="rect">
            <a:avLst/>
          </a:prstGeom>
        </p:spPr>
      </p:pic>
      <p:pic>
        <p:nvPicPr>
          <p:cNvPr id="35" name="Ábra 34" descr="Csevegés (jobbról balra írva)">
            <a:extLst>
              <a:ext uri="{FF2B5EF4-FFF2-40B4-BE49-F238E27FC236}">
                <a16:creationId xmlns:a16="http://schemas.microsoft.com/office/drawing/2014/main" id="{43802893-29C8-B5DD-1BEB-2B24DD9CD099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0049" y="4627214"/>
            <a:ext cx="235527" cy="235527"/>
          </a:xfrm>
          <a:prstGeom prst="rect">
            <a:avLst/>
          </a:prstGeom>
        </p:spPr>
      </p:pic>
      <p:pic>
        <p:nvPicPr>
          <p:cNvPr id="37" name="Ábra 36" descr="Lemez">
            <a:extLst>
              <a:ext uri="{FF2B5EF4-FFF2-40B4-BE49-F238E27FC236}">
                <a16:creationId xmlns:a16="http://schemas.microsoft.com/office/drawing/2014/main" id="{27FF3835-7C23-6AA1-E08C-BC9EEACBFEA7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80370" y="5635933"/>
            <a:ext cx="235527" cy="235527"/>
          </a:xfrm>
          <a:prstGeom prst="rect">
            <a:avLst/>
          </a:prstGeom>
        </p:spPr>
      </p:pic>
      <p:pic>
        <p:nvPicPr>
          <p:cNvPr id="39" name="Ábra 38" descr="Nyitott mappa">
            <a:extLst>
              <a:ext uri="{FF2B5EF4-FFF2-40B4-BE49-F238E27FC236}">
                <a16:creationId xmlns:a16="http://schemas.microsoft.com/office/drawing/2014/main" id="{D08B3834-B7D2-17FB-1068-77CDF7B8E236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98842" y="5304285"/>
            <a:ext cx="235527" cy="235527"/>
          </a:xfrm>
          <a:prstGeom prst="rect">
            <a:avLst/>
          </a:prstGeom>
        </p:spPr>
      </p:pic>
      <p:pic>
        <p:nvPicPr>
          <p:cNvPr id="41" name="Ábra 40" descr="Futtatás">
            <a:extLst>
              <a:ext uri="{FF2B5EF4-FFF2-40B4-BE49-F238E27FC236}">
                <a16:creationId xmlns:a16="http://schemas.microsoft.com/office/drawing/2014/main" id="{91F80826-9C7F-9AE5-EF31-A489F5C5464C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80369" y="6294275"/>
            <a:ext cx="235527" cy="235527"/>
          </a:xfrm>
          <a:prstGeom prst="rect">
            <a:avLst/>
          </a:prstGeom>
        </p:spPr>
      </p:pic>
      <p:pic>
        <p:nvPicPr>
          <p:cNvPr id="5" name="Ábra 4" descr="Radír">
            <a:extLst>
              <a:ext uri="{FF2B5EF4-FFF2-40B4-BE49-F238E27FC236}">
                <a16:creationId xmlns:a16="http://schemas.microsoft.com/office/drawing/2014/main" id="{CA214F3C-F072-50BD-3F08-C8322C520F0A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71355" y="5967581"/>
            <a:ext cx="235527" cy="2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0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3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0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0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00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70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1000"/>
                            </p:stCondLst>
                            <p:childTnLst>
                              <p:par>
                                <p:cTn id="1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C8E350-0C97-09E5-9AFE-63BAF754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669" y="70338"/>
            <a:ext cx="7524333" cy="1072662"/>
          </a:xfrm>
        </p:spPr>
        <p:txBody>
          <a:bodyPr>
            <a:normAutofit/>
          </a:bodyPr>
          <a:lstStyle/>
          <a:p>
            <a:r>
              <a:rPr lang="hu-HU" sz="6000" dirty="0" err="1"/>
              <a:t>Workflow</a:t>
            </a:r>
            <a:endParaRPr lang="hu-HU" sz="6000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1B2BDB67-885D-7D94-801F-65CA76B2E0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64846" y="230312"/>
            <a:ext cx="4697025" cy="4569328"/>
          </a:xfr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144152A-8E32-3BEB-25D0-17B55564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6</a:t>
            </a:fld>
            <a:endParaRPr lang="en-US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233C4722-8C89-FF32-DC91-8E368170F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927131"/>
            <a:ext cx="4141988" cy="175375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D09DDA5E-B212-D16E-EEA4-3003EC0F2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3" y="1143000"/>
            <a:ext cx="5293007" cy="5521568"/>
          </a:xfrm>
          <a:prstGeom prst="rect">
            <a:avLst/>
          </a:prstGeom>
        </p:spPr>
      </p:pic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D3E0A5FF-3023-BDB0-E993-6092D84A96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61871" y="1274881"/>
            <a:ext cx="1630129" cy="135402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0FF4CD33-5B51-E539-918C-E105EB46C2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314188" y="5363307"/>
            <a:ext cx="1877813" cy="59787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Összekötő: szögletes 26">
            <a:extLst>
              <a:ext uri="{FF2B5EF4-FFF2-40B4-BE49-F238E27FC236}">
                <a16:creationId xmlns:a16="http://schemas.microsoft.com/office/drawing/2014/main" id="{2E37AB49-3061-233C-E496-043ED05CE3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0484" y="237393"/>
            <a:ext cx="1143000" cy="66821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8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587345" y="821310"/>
            <a:ext cx="2541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Tesztjelentés (</a:t>
            </a:r>
            <a:r>
              <a:rPr lang="hu-HU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Allure</a:t>
            </a:r>
            <a:r>
              <a:rPr 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  <a:r>
              <a:rPr 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13075" y="190368"/>
            <a:ext cx="3956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5400" dirty="0">
                <a:solidFill>
                  <a:srgbClr val="E6B9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Vezetői jelentés</a:t>
            </a:r>
            <a:endParaRPr lang="en-US" sz="5400" dirty="0">
              <a:solidFill>
                <a:srgbClr val="E6B9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40F867C-C8FB-9668-83B7-114D0935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66" y="1343074"/>
            <a:ext cx="6336564" cy="541248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F052D01-94E0-8EEA-D0D9-C2B46FA36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848" y="3507465"/>
            <a:ext cx="4952879" cy="304828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7889108-8C46-8849-09B4-C9E51360D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058" y="190368"/>
            <a:ext cx="2839136" cy="31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4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>
            <a:extLst>
              <a:ext uri="{FF2B5EF4-FFF2-40B4-BE49-F238E27FC236}">
                <a16:creationId xmlns:a16="http://schemas.microsoft.com/office/drawing/2014/main" id="{FA24EB05-C60C-A0DD-8AE3-AFA587F54E3D}"/>
              </a:ext>
            </a:extLst>
          </p:cNvPr>
          <p:cNvSpPr/>
          <p:nvPr/>
        </p:nvSpPr>
        <p:spPr>
          <a:xfrm>
            <a:off x="652999" y="2170545"/>
            <a:ext cx="887892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41792269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7290</TotalTime>
  <Words>306</Words>
  <Application>Microsoft Office PowerPoint</Application>
  <PresentationFormat>Szélesvásznú</PresentationFormat>
  <Paragraphs>59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6" baseType="lpstr">
      <vt:lpstr>Arial</vt:lpstr>
      <vt:lpstr>Bebas Neue</vt:lpstr>
      <vt:lpstr>Calibri</vt:lpstr>
      <vt:lpstr>Exo</vt:lpstr>
      <vt:lpstr>Trebuchet MS</vt:lpstr>
      <vt:lpstr>ui-monospace</vt:lpstr>
      <vt:lpstr>Wingdings 3</vt:lpstr>
      <vt:lpstr>Dimenzió</vt:lpstr>
      <vt:lpstr>PowerPoint-bemutató</vt:lpstr>
      <vt:lpstr>PowerPoint-bemutató</vt:lpstr>
      <vt:lpstr>PowerPoint-bemutató</vt:lpstr>
      <vt:lpstr>PowerPoint-bemutató</vt:lpstr>
      <vt:lpstr>PowerPoint-bemutató</vt:lpstr>
      <vt:lpstr>Workflow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Barbara Kohári</cp:lastModifiedBy>
  <cp:revision>647</cp:revision>
  <dcterms:created xsi:type="dcterms:W3CDTF">2015-01-11T03:44:34Z</dcterms:created>
  <dcterms:modified xsi:type="dcterms:W3CDTF">2023-04-11T09:23:22Z</dcterms:modified>
</cp:coreProperties>
</file>