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72" r:id="rId3"/>
    <p:sldId id="270" r:id="rId4"/>
    <p:sldId id="282" r:id="rId5"/>
    <p:sldId id="283" r:id="rId6"/>
    <p:sldId id="280" r:id="rId7"/>
    <p:sldId id="285" r:id="rId8"/>
    <p:sldId id="281" r:id="rId9"/>
    <p:sldId id="276" r:id="rId10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0" userDrawn="1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E5F5"/>
    <a:srgbClr val="66FF66"/>
    <a:srgbClr val="00FF00"/>
    <a:srgbClr val="66FF99"/>
    <a:srgbClr val="FFFFFF"/>
    <a:srgbClr val="69809F"/>
    <a:srgbClr val="8497B0"/>
    <a:srgbClr val="5F7493"/>
    <a:srgbClr val="485870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91" autoAdjust="0"/>
  </p:normalViewPr>
  <p:slideViewPr>
    <p:cSldViewPr snapToGrid="0">
      <p:cViewPr varScale="1">
        <p:scale>
          <a:sx n="34" d="100"/>
          <a:sy n="34" d="100"/>
        </p:scale>
        <p:origin x="1050" y="84"/>
      </p:cViewPr>
      <p:guideLst>
        <p:guide orient="horz" pos="4830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05BA7-050E-4B41-AFA5-9CE2BD633E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7541CDA-CE8A-4AF3-913C-C4D234127791}">
      <dgm:prSet phldrT="[Text]" custT="1"/>
      <dgm:spPr/>
      <dgm:t>
        <a:bodyPr/>
        <a:lstStyle/>
        <a:p>
          <a:r>
            <a:rPr lang="en-IN" sz="4800" b="1" dirty="0" smtClean="0">
              <a:latin typeface="Book Antiqua" panose="02040602050305030304" pitchFamily="18" charset="0"/>
            </a:rPr>
            <a:t> </a:t>
          </a:r>
          <a:r>
            <a:rPr lang="en-IN" sz="4800" b="1" dirty="0" smtClean="0">
              <a:latin typeface="Book Antiqua" panose="02040602050305030304" pitchFamily="18" charset="0"/>
            </a:rPr>
            <a:t>To develop an web application.</a:t>
          </a:r>
          <a:endParaRPr lang="en-IN" sz="4800" b="1" dirty="0">
            <a:latin typeface="Book Antiqua" panose="02040602050305030304" pitchFamily="18" charset="0"/>
          </a:endParaRPr>
        </a:p>
      </dgm:t>
    </dgm:pt>
    <dgm:pt modelId="{664022B0-69FD-4A71-BE0F-FD2E28FBD12C}" type="parTrans" cxnId="{F015AC23-2C52-4D06-99A5-96BC55D0387F}">
      <dgm:prSet/>
      <dgm:spPr/>
      <dgm:t>
        <a:bodyPr/>
        <a:lstStyle/>
        <a:p>
          <a:endParaRPr lang="en-IN" sz="4800" b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70673F8F-385A-47DD-8FCD-02BA38F2176C}" type="sibTrans" cxnId="{F015AC23-2C52-4D06-99A5-96BC55D0387F}">
      <dgm:prSet/>
      <dgm:spPr/>
      <dgm:t>
        <a:bodyPr/>
        <a:lstStyle/>
        <a:p>
          <a:endParaRPr lang="en-IN" sz="4800" b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77B1E08C-4D45-4886-AA4C-ACD4B5F4B6CC}">
      <dgm:prSet custT="1"/>
      <dgm:spPr/>
      <dgm:t>
        <a:bodyPr/>
        <a:lstStyle/>
        <a:p>
          <a:r>
            <a:rPr lang="en-IN" sz="4800" b="1" dirty="0" smtClean="0">
              <a:latin typeface="Book Antiqua" panose="02040602050305030304" pitchFamily="18" charset="0"/>
            </a:rPr>
            <a:t>To </a:t>
          </a:r>
          <a:r>
            <a:rPr lang="en-IN" sz="4800" b="1" dirty="0" smtClean="0">
              <a:latin typeface="Book Antiqua" panose="02040602050305030304" pitchFamily="18" charset="0"/>
            </a:rPr>
            <a:t>develop tools that are used efficiently and interpret data.</a:t>
          </a:r>
          <a:endParaRPr lang="en-IN" sz="4800" dirty="0">
            <a:latin typeface="Book Antiqua" panose="02040602050305030304" pitchFamily="18" charset="0"/>
          </a:endParaRPr>
        </a:p>
      </dgm:t>
    </dgm:pt>
    <dgm:pt modelId="{59369954-DA28-4EE7-997C-94E041322F3A}" type="parTrans" cxnId="{B83BC272-9323-4EF9-9321-4D24D143FE8D}">
      <dgm:prSet/>
      <dgm:spPr/>
      <dgm:t>
        <a:bodyPr/>
        <a:lstStyle/>
        <a:p>
          <a:endParaRPr lang="en-IN" sz="4800">
            <a:latin typeface="Book Antiqua" panose="02040602050305030304" pitchFamily="18" charset="0"/>
          </a:endParaRPr>
        </a:p>
      </dgm:t>
    </dgm:pt>
    <dgm:pt modelId="{05446F32-D73C-4ED2-87C8-7883C9054E74}" type="sibTrans" cxnId="{B83BC272-9323-4EF9-9321-4D24D143FE8D}">
      <dgm:prSet/>
      <dgm:spPr/>
      <dgm:t>
        <a:bodyPr/>
        <a:lstStyle/>
        <a:p>
          <a:endParaRPr lang="en-IN" sz="4800">
            <a:latin typeface="Book Antiqua" panose="02040602050305030304" pitchFamily="18" charset="0"/>
          </a:endParaRPr>
        </a:p>
      </dgm:t>
    </dgm:pt>
    <dgm:pt modelId="{2E08260E-DEC0-435B-A848-038BD68DF6EF}">
      <dgm:prSet custT="1"/>
      <dgm:spPr/>
      <dgm:t>
        <a:bodyPr/>
        <a:lstStyle/>
        <a:p>
          <a:r>
            <a:rPr lang="en-IN" sz="4800" b="1" baseline="0" dirty="0" smtClean="0">
              <a:latin typeface="Book Antiqua" panose="02040602050305030304" pitchFamily="18" charset="0"/>
            </a:rPr>
            <a:t>To </a:t>
          </a:r>
          <a:r>
            <a:rPr lang="en-IN" sz="4800" b="1" baseline="0" dirty="0" smtClean="0">
              <a:latin typeface="Book Antiqua" panose="02040602050305030304" pitchFamily="18" charset="0"/>
            </a:rPr>
            <a:t>provide tools for spatial data processing through the web. </a:t>
          </a:r>
          <a:endParaRPr lang="en-IN" sz="4800" b="1" dirty="0">
            <a:latin typeface="Book Antiqua" panose="02040602050305030304" pitchFamily="18" charset="0"/>
          </a:endParaRPr>
        </a:p>
      </dgm:t>
    </dgm:pt>
    <dgm:pt modelId="{D66B462E-5347-4D01-9460-5EA2CDB9A735}" type="parTrans" cxnId="{3C0D9890-F724-43F8-8E18-DE9A8203AA3B}">
      <dgm:prSet/>
      <dgm:spPr/>
      <dgm:t>
        <a:bodyPr/>
        <a:lstStyle/>
        <a:p>
          <a:endParaRPr lang="en-IN" sz="4800">
            <a:latin typeface="Book Antiqua" panose="02040602050305030304" pitchFamily="18" charset="0"/>
          </a:endParaRPr>
        </a:p>
      </dgm:t>
    </dgm:pt>
    <dgm:pt modelId="{DAF73EF2-DC2C-4A2D-B020-720A2E8031A6}" type="sibTrans" cxnId="{3C0D9890-F724-43F8-8E18-DE9A8203AA3B}">
      <dgm:prSet/>
      <dgm:spPr/>
      <dgm:t>
        <a:bodyPr/>
        <a:lstStyle/>
        <a:p>
          <a:endParaRPr lang="en-IN" sz="4800">
            <a:latin typeface="Book Antiqua" panose="02040602050305030304" pitchFamily="18" charset="0"/>
          </a:endParaRPr>
        </a:p>
      </dgm:t>
    </dgm:pt>
    <dgm:pt modelId="{A7F0301D-64F8-4B8D-A5A0-7D0B72B53213}" type="pres">
      <dgm:prSet presAssocID="{42905BA7-050E-4B41-AFA5-9CE2BD633E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2E6F39D4-BD19-4620-AF7E-53B7BC2765B8}" type="pres">
      <dgm:prSet presAssocID="{42905BA7-050E-4B41-AFA5-9CE2BD633E6A}" presName="Name1" presStyleCnt="0"/>
      <dgm:spPr/>
      <dgm:t>
        <a:bodyPr/>
        <a:lstStyle/>
        <a:p>
          <a:endParaRPr lang="en-IN"/>
        </a:p>
      </dgm:t>
    </dgm:pt>
    <dgm:pt modelId="{3F968262-E9F2-4806-8513-0ADB697D2DA0}" type="pres">
      <dgm:prSet presAssocID="{42905BA7-050E-4B41-AFA5-9CE2BD633E6A}" presName="cycle" presStyleCnt="0"/>
      <dgm:spPr/>
      <dgm:t>
        <a:bodyPr/>
        <a:lstStyle/>
        <a:p>
          <a:endParaRPr lang="en-IN"/>
        </a:p>
      </dgm:t>
    </dgm:pt>
    <dgm:pt modelId="{391769EE-9BE0-4C30-97D1-3BE716055ACA}" type="pres">
      <dgm:prSet presAssocID="{42905BA7-050E-4B41-AFA5-9CE2BD633E6A}" presName="srcNode" presStyleLbl="node1" presStyleIdx="0" presStyleCnt="3"/>
      <dgm:spPr/>
      <dgm:t>
        <a:bodyPr/>
        <a:lstStyle/>
        <a:p>
          <a:endParaRPr lang="en-IN"/>
        </a:p>
      </dgm:t>
    </dgm:pt>
    <dgm:pt modelId="{E0797ADE-9727-4BFF-BAD2-76967815DA6C}" type="pres">
      <dgm:prSet presAssocID="{42905BA7-050E-4B41-AFA5-9CE2BD633E6A}" presName="conn" presStyleLbl="parChTrans1D2" presStyleIdx="0" presStyleCnt="1"/>
      <dgm:spPr/>
      <dgm:t>
        <a:bodyPr/>
        <a:lstStyle/>
        <a:p>
          <a:endParaRPr lang="en-IN"/>
        </a:p>
      </dgm:t>
    </dgm:pt>
    <dgm:pt modelId="{30F4B6C2-EB2E-4FB7-A3E5-10A2FB1D21A1}" type="pres">
      <dgm:prSet presAssocID="{42905BA7-050E-4B41-AFA5-9CE2BD633E6A}" presName="extraNode" presStyleLbl="node1" presStyleIdx="0" presStyleCnt="3"/>
      <dgm:spPr/>
      <dgm:t>
        <a:bodyPr/>
        <a:lstStyle/>
        <a:p>
          <a:endParaRPr lang="en-IN"/>
        </a:p>
      </dgm:t>
    </dgm:pt>
    <dgm:pt modelId="{D9B5E74E-D443-4F5B-A4BC-DEEBB40FF393}" type="pres">
      <dgm:prSet presAssocID="{42905BA7-050E-4B41-AFA5-9CE2BD633E6A}" presName="dstNode" presStyleLbl="node1" presStyleIdx="0" presStyleCnt="3"/>
      <dgm:spPr/>
      <dgm:t>
        <a:bodyPr/>
        <a:lstStyle/>
        <a:p>
          <a:endParaRPr lang="en-IN"/>
        </a:p>
      </dgm:t>
    </dgm:pt>
    <dgm:pt modelId="{EA210CC4-0F67-443D-94B8-31637C3565BE}" type="pres">
      <dgm:prSet presAssocID="{A7541CDA-CE8A-4AF3-913C-C4D23412779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2B9A8C-7DA3-426A-9E40-3C1FA73D2F8A}" type="pres">
      <dgm:prSet presAssocID="{A7541CDA-CE8A-4AF3-913C-C4D234127791}" presName="accent_1" presStyleCnt="0"/>
      <dgm:spPr/>
      <dgm:t>
        <a:bodyPr/>
        <a:lstStyle/>
        <a:p>
          <a:endParaRPr lang="en-IN"/>
        </a:p>
      </dgm:t>
    </dgm:pt>
    <dgm:pt modelId="{C496151C-1211-4284-9E46-6AE7A9515AF2}" type="pres">
      <dgm:prSet presAssocID="{A7541CDA-CE8A-4AF3-913C-C4D234127791}" presName="accentRepeatNode" presStyleLbl="solidFgAcc1" presStyleIdx="0" presStyleCnt="3"/>
      <dgm:spPr/>
      <dgm:t>
        <a:bodyPr/>
        <a:lstStyle/>
        <a:p>
          <a:endParaRPr lang="en-IN"/>
        </a:p>
      </dgm:t>
    </dgm:pt>
    <dgm:pt modelId="{D0B0CA44-183D-4AA4-9158-431DF237ABCB}" type="pres">
      <dgm:prSet presAssocID="{2E08260E-DEC0-435B-A848-038BD68DF6E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4774D9-D3BF-45E5-BAF5-33736CF59FFA}" type="pres">
      <dgm:prSet presAssocID="{2E08260E-DEC0-435B-A848-038BD68DF6EF}" presName="accent_2" presStyleCnt="0"/>
      <dgm:spPr/>
    </dgm:pt>
    <dgm:pt modelId="{FB0E7BA4-CEFB-4516-B89F-A9DCC74F4307}" type="pres">
      <dgm:prSet presAssocID="{2E08260E-DEC0-435B-A848-038BD68DF6EF}" presName="accentRepeatNode" presStyleLbl="solidFgAcc1" presStyleIdx="1" presStyleCnt="3"/>
      <dgm:spPr/>
    </dgm:pt>
    <dgm:pt modelId="{98E31F19-B936-47AC-8D59-FD5D7502124E}" type="pres">
      <dgm:prSet presAssocID="{77B1E08C-4D45-4886-AA4C-ACD4B5F4B6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812AE-876F-4386-B964-C388A079F1FE}" type="pres">
      <dgm:prSet presAssocID="{77B1E08C-4D45-4886-AA4C-ACD4B5F4B6CC}" presName="accent_3" presStyleCnt="0"/>
      <dgm:spPr/>
    </dgm:pt>
    <dgm:pt modelId="{F00D1B48-CC5F-44EB-AC64-DF1933D91AD5}" type="pres">
      <dgm:prSet presAssocID="{77B1E08C-4D45-4886-AA4C-ACD4B5F4B6CC}" presName="accentRepeatNode" presStyleLbl="solidFgAcc1" presStyleIdx="2" presStyleCnt="3"/>
      <dgm:spPr/>
    </dgm:pt>
  </dgm:ptLst>
  <dgm:cxnLst>
    <dgm:cxn modelId="{47C5FC18-2D41-481D-AF67-B9CC7EABD062}" type="presOf" srcId="{77B1E08C-4D45-4886-AA4C-ACD4B5F4B6CC}" destId="{98E31F19-B936-47AC-8D59-FD5D7502124E}" srcOrd="0" destOrd="0" presId="urn:microsoft.com/office/officeart/2008/layout/VerticalCurvedList"/>
    <dgm:cxn modelId="{BCF7A061-6E4F-4805-A937-821546A71527}" type="presOf" srcId="{42905BA7-050E-4B41-AFA5-9CE2BD633E6A}" destId="{A7F0301D-64F8-4B8D-A5A0-7D0B72B53213}" srcOrd="0" destOrd="0" presId="urn:microsoft.com/office/officeart/2008/layout/VerticalCurvedList"/>
    <dgm:cxn modelId="{0EF9B075-5D17-4697-A758-217BDCD99400}" type="presOf" srcId="{A7541CDA-CE8A-4AF3-913C-C4D234127791}" destId="{EA210CC4-0F67-443D-94B8-31637C3565BE}" srcOrd="0" destOrd="0" presId="urn:microsoft.com/office/officeart/2008/layout/VerticalCurvedList"/>
    <dgm:cxn modelId="{CCB7BE66-1215-4102-8A4E-48F2C5F132C4}" type="presOf" srcId="{2E08260E-DEC0-435B-A848-038BD68DF6EF}" destId="{D0B0CA44-183D-4AA4-9158-431DF237ABCB}" srcOrd="0" destOrd="0" presId="urn:microsoft.com/office/officeart/2008/layout/VerticalCurvedList"/>
    <dgm:cxn modelId="{F015AC23-2C52-4D06-99A5-96BC55D0387F}" srcId="{42905BA7-050E-4B41-AFA5-9CE2BD633E6A}" destId="{A7541CDA-CE8A-4AF3-913C-C4D234127791}" srcOrd="0" destOrd="0" parTransId="{664022B0-69FD-4A71-BE0F-FD2E28FBD12C}" sibTransId="{70673F8F-385A-47DD-8FCD-02BA38F2176C}"/>
    <dgm:cxn modelId="{3C0D9890-F724-43F8-8E18-DE9A8203AA3B}" srcId="{42905BA7-050E-4B41-AFA5-9CE2BD633E6A}" destId="{2E08260E-DEC0-435B-A848-038BD68DF6EF}" srcOrd="1" destOrd="0" parTransId="{D66B462E-5347-4D01-9460-5EA2CDB9A735}" sibTransId="{DAF73EF2-DC2C-4A2D-B020-720A2E8031A6}"/>
    <dgm:cxn modelId="{B83BC272-9323-4EF9-9321-4D24D143FE8D}" srcId="{42905BA7-050E-4B41-AFA5-9CE2BD633E6A}" destId="{77B1E08C-4D45-4886-AA4C-ACD4B5F4B6CC}" srcOrd="2" destOrd="0" parTransId="{59369954-DA28-4EE7-997C-94E041322F3A}" sibTransId="{05446F32-D73C-4ED2-87C8-7883C9054E74}"/>
    <dgm:cxn modelId="{626FD5A5-4AD2-4765-841E-BCB2EBCB2D8B}" type="presOf" srcId="{70673F8F-385A-47DD-8FCD-02BA38F2176C}" destId="{E0797ADE-9727-4BFF-BAD2-76967815DA6C}" srcOrd="0" destOrd="0" presId="urn:microsoft.com/office/officeart/2008/layout/VerticalCurvedList"/>
    <dgm:cxn modelId="{57EC8A4E-5A93-4E7C-8436-670897236CA2}" type="presParOf" srcId="{A7F0301D-64F8-4B8D-A5A0-7D0B72B53213}" destId="{2E6F39D4-BD19-4620-AF7E-53B7BC2765B8}" srcOrd="0" destOrd="0" presId="urn:microsoft.com/office/officeart/2008/layout/VerticalCurvedList"/>
    <dgm:cxn modelId="{2D14D0BF-6AC7-469B-A7E7-36C67571A93F}" type="presParOf" srcId="{2E6F39D4-BD19-4620-AF7E-53B7BC2765B8}" destId="{3F968262-E9F2-4806-8513-0ADB697D2DA0}" srcOrd="0" destOrd="0" presId="urn:microsoft.com/office/officeart/2008/layout/VerticalCurvedList"/>
    <dgm:cxn modelId="{7FA31A65-0CBC-4965-99B0-886D046AF78F}" type="presParOf" srcId="{3F968262-E9F2-4806-8513-0ADB697D2DA0}" destId="{391769EE-9BE0-4C30-97D1-3BE716055ACA}" srcOrd="0" destOrd="0" presId="urn:microsoft.com/office/officeart/2008/layout/VerticalCurvedList"/>
    <dgm:cxn modelId="{6A38ABB5-8D84-4E5F-B970-D8BD9D7215D7}" type="presParOf" srcId="{3F968262-E9F2-4806-8513-0ADB697D2DA0}" destId="{E0797ADE-9727-4BFF-BAD2-76967815DA6C}" srcOrd="1" destOrd="0" presId="urn:microsoft.com/office/officeart/2008/layout/VerticalCurvedList"/>
    <dgm:cxn modelId="{D4505D3F-7BF5-4D22-BF4E-CE210DD49C4C}" type="presParOf" srcId="{3F968262-E9F2-4806-8513-0ADB697D2DA0}" destId="{30F4B6C2-EB2E-4FB7-A3E5-10A2FB1D21A1}" srcOrd="2" destOrd="0" presId="urn:microsoft.com/office/officeart/2008/layout/VerticalCurvedList"/>
    <dgm:cxn modelId="{195A8899-29E4-4AFE-AE61-4A30340A7BE7}" type="presParOf" srcId="{3F968262-E9F2-4806-8513-0ADB697D2DA0}" destId="{D9B5E74E-D443-4F5B-A4BC-DEEBB40FF393}" srcOrd="3" destOrd="0" presId="urn:microsoft.com/office/officeart/2008/layout/VerticalCurvedList"/>
    <dgm:cxn modelId="{3C275F99-6481-4DFA-82A0-BECA52576872}" type="presParOf" srcId="{2E6F39D4-BD19-4620-AF7E-53B7BC2765B8}" destId="{EA210CC4-0F67-443D-94B8-31637C3565BE}" srcOrd="1" destOrd="0" presId="urn:microsoft.com/office/officeart/2008/layout/VerticalCurvedList"/>
    <dgm:cxn modelId="{D0EC7AE3-706D-4998-A4B6-047DF03D7083}" type="presParOf" srcId="{2E6F39D4-BD19-4620-AF7E-53B7BC2765B8}" destId="{BE2B9A8C-7DA3-426A-9E40-3C1FA73D2F8A}" srcOrd="2" destOrd="0" presId="urn:microsoft.com/office/officeart/2008/layout/VerticalCurvedList"/>
    <dgm:cxn modelId="{B8DF9C54-CDCB-4666-AC28-004CD02ACE7C}" type="presParOf" srcId="{BE2B9A8C-7DA3-426A-9E40-3C1FA73D2F8A}" destId="{C496151C-1211-4284-9E46-6AE7A9515AF2}" srcOrd="0" destOrd="0" presId="urn:microsoft.com/office/officeart/2008/layout/VerticalCurvedList"/>
    <dgm:cxn modelId="{830B65CF-BECD-4AA7-B65D-A375E13FCB4C}" type="presParOf" srcId="{2E6F39D4-BD19-4620-AF7E-53B7BC2765B8}" destId="{D0B0CA44-183D-4AA4-9158-431DF237ABCB}" srcOrd="3" destOrd="0" presId="urn:microsoft.com/office/officeart/2008/layout/VerticalCurvedList"/>
    <dgm:cxn modelId="{F2A021A2-3DEA-4A01-A8F2-026A105C6B6C}" type="presParOf" srcId="{2E6F39D4-BD19-4620-AF7E-53B7BC2765B8}" destId="{C34774D9-D3BF-45E5-BAF5-33736CF59FFA}" srcOrd="4" destOrd="0" presId="urn:microsoft.com/office/officeart/2008/layout/VerticalCurvedList"/>
    <dgm:cxn modelId="{816A8CC7-4D0E-4442-8586-12635ACBCB6A}" type="presParOf" srcId="{C34774D9-D3BF-45E5-BAF5-33736CF59FFA}" destId="{FB0E7BA4-CEFB-4516-B89F-A9DCC74F4307}" srcOrd="0" destOrd="0" presId="urn:microsoft.com/office/officeart/2008/layout/VerticalCurvedList"/>
    <dgm:cxn modelId="{2219B057-EF51-4103-AF1E-26EB0FEC5683}" type="presParOf" srcId="{2E6F39D4-BD19-4620-AF7E-53B7BC2765B8}" destId="{98E31F19-B936-47AC-8D59-FD5D7502124E}" srcOrd="5" destOrd="0" presId="urn:microsoft.com/office/officeart/2008/layout/VerticalCurvedList"/>
    <dgm:cxn modelId="{339F34DD-AC43-4AD7-9E22-5437489DDFB9}" type="presParOf" srcId="{2E6F39D4-BD19-4620-AF7E-53B7BC2765B8}" destId="{69C812AE-876F-4386-B964-C388A079F1FE}" srcOrd="6" destOrd="0" presId="urn:microsoft.com/office/officeart/2008/layout/VerticalCurvedList"/>
    <dgm:cxn modelId="{19891342-EF10-42CA-8D0D-473BF16A188A}" type="presParOf" srcId="{69C812AE-876F-4386-B964-C388A079F1FE}" destId="{F00D1B48-CC5F-44EB-AC64-DF1933D91A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97ADE-9727-4BFF-BAD2-76967815DA6C}">
      <dsp:nvSpPr>
        <dsp:cNvPr id="0" name=""/>
        <dsp:cNvSpPr/>
      </dsp:nvSpPr>
      <dsp:spPr>
        <a:xfrm>
          <a:off x="-11014260" y="-1681993"/>
          <a:ext cx="13111621" cy="13111621"/>
        </a:xfrm>
        <a:prstGeom prst="blockArc">
          <a:avLst>
            <a:gd name="adj1" fmla="val 18900000"/>
            <a:gd name="adj2" fmla="val 2700000"/>
            <a:gd name="adj3" fmla="val 16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0CC4-0F67-443D-94B8-31637C3565BE}">
      <dsp:nvSpPr>
        <dsp:cNvPr id="0" name=""/>
        <dsp:cNvSpPr/>
      </dsp:nvSpPr>
      <dsp:spPr>
        <a:xfrm>
          <a:off x="1352971" y="974763"/>
          <a:ext cx="19000785" cy="1949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7437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1" kern="1200" dirty="0" smtClean="0">
              <a:latin typeface="Book Antiqua" panose="02040602050305030304" pitchFamily="18" charset="0"/>
            </a:rPr>
            <a:t> </a:t>
          </a:r>
          <a:r>
            <a:rPr lang="en-IN" sz="4800" b="1" kern="1200" dirty="0" smtClean="0">
              <a:latin typeface="Book Antiqua" panose="02040602050305030304" pitchFamily="18" charset="0"/>
            </a:rPr>
            <a:t>To develop an web application.</a:t>
          </a:r>
          <a:endParaRPr lang="en-IN" sz="4800" b="1" kern="1200" dirty="0">
            <a:latin typeface="Book Antiqua" panose="02040602050305030304" pitchFamily="18" charset="0"/>
          </a:endParaRPr>
        </a:p>
      </dsp:txBody>
      <dsp:txXfrm>
        <a:off x="1352971" y="974763"/>
        <a:ext cx="19000785" cy="1949527"/>
      </dsp:txXfrm>
    </dsp:sp>
    <dsp:sp modelId="{C496151C-1211-4284-9E46-6AE7A9515AF2}">
      <dsp:nvSpPr>
        <dsp:cNvPr id="0" name=""/>
        <dsp:cNvSpPr/>
      </dsp:nvSpPr>
      <dsp:spPr>
        <a:xfrm>
          <a:off x="134517" y="731072"/>
          <a:ext cx="2436908" cy="243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0CA44-183D-4AA4-9158-431DF237ABCB}">
      <dsp:nvSpPr>
        <dsp:cNvPr id="0" name=""/>
        <dsp:cNvSpPr/>
      </dsp:nvSpPr>
      <dsp:spPr>
        <a:xfrm>
          <a:off x="2061624" y="3899054"/>
          <a:ext cx="18292132" cy="1949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7437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1" kern="1200" baseline="0" dirty="0" smtClean="0">
              <a:latin typeface="Book Antiqua" panose="02040602050305030304" pitchFamily="18" charset="0"/>
            </a:rPr>
            <a:t>To </a:t>
          </a:r>
          <a:r>
            <a:rPr lang="en-IN" sz="4800" b="1" kern="1200" baseline="0" dirty="0" smtClean="0">
              <a:latin typeface="Book Antiqua" panose="02040602050305030304" pitchFamily="18" charset="0"/>
            </a:rPr>
            <a:t>provide tools for spatial data processing through the web. </a:t>
          </a:r>
          <a:endParaRPr lang="en-IN" sz="4800" b="1" kern="1200" dirty="0">
            <a:latin typeface="Book Antiqua" panose="02040602050305030304" pitchFamily="18" charset="0"/>
          </a:endParaRPr>
        </a:p>
      </dsp:txBody>
      <dsp:txXfrm>
        <a:off x="2061624" y="3899054"/>
        <a:ext cx="18292132" cy="1949527"/>
      </dsp:txXfrm>
    </dsp:sp>
    <dsp:sp modelId="{FB0E7BA4-CEFB-4516-B89F-A9DCC74F4307}">
      <dsp:nvSpPr>
        <dsp:cNvPr id="0" name=""/>
        <dsp:cNvSpPr/>
      </dsp:nvSpPr>
      <dsp:spPr>
        <a:xfrm>
          <a:off x="843170" y="3655363"/>
          <a:ext cx="2436908" cy="243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31F19-B936-47AC-8D59-FD5D7502124E}">
      <dsp:nvSpPr>
        <dsp:cNvPr id="0" name=""/>
        <dsp:cNvSpPr/>
      </dsp:nvSpPr>
      <dsp:spPr>
        <a:xfrm>
          <a:off x="1352971" y="6823344"/>
          <a:ext cx="19000785" cy="1949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7437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1" kern="1200" dirty="0" smtClean="0">
              <a:latin typeface="Book Antiqua" panose="02040602050305030304" pitchFamily="18" charset="0"/>
            </a:rPr>
            <a:t>To </a:t>
          </a:r>
          <a:r>
            <a:rPr lang="en-IN" sz="4800" b="1" kern="1200" dirty="0" smtClean="0">
              <a:latin typeface="Book Antiqua" panose="02040602050305030304" pitchFamily="18" charset="0"/>
            </a:rPr>
            <a:t>develop tools that are used efficiently and interpret data.</a:t>
          </a:r>
          <a:endParaRPr lang="en-IN" sz="4800" kern="1200" dirty="0">
            <a:latin typeface="Book Antiqua" panose="02040602050305030304" pitchFamily="18" charset="0"/>
          </a:endParaRPr>
        </a:p>
      </dsp:txBody>
      <dsp:txXfrm>
        <a:off x="1352971" y="6823344"/>
        <a:ext cx="19000785" cy="1949527"/>
      </dsp:txXfrm>
    </dsp:sp>
    <dsp:sp modelId="{F00D1B48-CC5F-44EB-AC64-DF1933D91AD5}">
      <dsp:nvSpPr>
        <dsp:cNvPr id="0" name=""/>
        <dsp:cNvSpPr/>
      </dsp:nvSpPr>
      <dsp:spPr>
        <a:xfrm>
          <a:off x="134517" y="6579653"/>
          <a:ext cx="2436908" cy="243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1F4376-3FA9-43A9-8EC3-FD26288A4F6C}"/>
              </a:ext>
            </a:extLst>
          </p:cNvPr>
          <p:cNvSpPr/>
          <p:nvPr userDrawn="1"/>
        </p:nvSpPr>
        <p:spPr>
          <a:xfrm>
            <a:off x="179812" y="179675"/>
            <a:ext cx="21024000" cy="147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423D7A-E828-4E1F-980A-BC84D30A683B}"/>
              </a:ext>
            </a:extLst>
          </p:cNvPr>
          <p:cNvSpPr/>
          <p:nvPr userDrawn="1"/>
        </p:nvSpPr>
        <p:spPr>
          <a:xfrm>
            <a:off x="179813" y="13679675"/>
            <a:ext cx="21023999" cy="12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B1A26C-3A16-41EB-B340-C2E05C2D57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7851045" y="179675"/>
            <a:ext cx="1" cy="147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05CE5B-FF47-4783-A3AB-F708E281B640}"/>
              </a:ext>
            </a:extLst>
          </p:cNvPr>
          <p:cNvSpPr/>
          <p:nvPr userDrawn="1"/>
        </p:nvSpPr>
        <p:spPr>
          <a:xfrm>
            <a:off x="17918804" y="251830"/>
            <a:ext cx="3220149" cy="34368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D2AD44D-FFFA-403B-B89D-B1B465C4772D}"/>
              </a:ext>
            </a:extLst>
          </p:cNvPr>
          <p:cNvSpPr/>
          <p:nvPr userDrawn="1"/>
        </p:nvSpPr>
        <p:spPr>
          <a:xfrm>
            <a:off x="17918804" y="3757283"/>
            <a:ext cx="3220149" cy="69119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8B46419-BC91-4EAD-A3AD-11521A089F20}"/>
              </a:ext>
            </a:extLst>
          </p:cNvPr>
          <p:cNvSpPr/>
          <p:nvPr userDrawn="1"/>
        </p:nvSpPr>
        <p:spPr>
          <a:xfrm>
            <a:off x="17917354" y="10734127"/>
            <a:ext cx="3220149" cy="11893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71FD134-A727-41E4-8C80-E700E85FC927}"/>
              </a:ext>
            </a:extLst>
          </p:cNvPr>
          <p:cNvSpPr/>
          <p:nvPr userDrawn="1"/>
        </p:nvSpPr>
        <p:spPr>
          <a:xfrm>
            <a:off x="17918802" y="13749572"/>
            <a:ext cx="3220151" cy="112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29CC424-8E6A-429A-A355-5D8F9728CB29}"/>
              </a:ext>
            </a:extLst>
          </p:cNvPr>
          <p:cNvSpPr/>
          <p:nvPr userDrawn="1"/>
        </p:nvSpPr>
        <p:spPr>
          <a:xfrm>
            <a:off x="17917354" y="11988337"/>
            <a:ext cx="3220149" cy="16264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F2EF4D9-2621-4046-AE35-1184BFD0F4B8}"/>
              </a:ext>
            </a:extLst>
          </p:cNvPr>
          <p:cNvCxnSpPr>
            <a:cxnSpLocks/>
          </p:cNvCxnSpPr>
          <p:nvPr userDrawn="1"/>
        </p:nvCxnSpPr>
        <p:spPr>
          <a:xfrm flipH="1">
            <a:off x="20012482" y="10746159"/>
            <a:ext cx="1450" cy="1179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1AA0A73-AC4D-42BB-B16A-FD8429CB410F}"/>
              </a:ext>
            </a:extLst>
          </p:cNvPr>
          <p:cNvSpPr txBox="1"/>
          <p:nvPr userDrawn="1"/>
        </p:nvSpPr>
        <p:spPr>
          <a:xfrm>
            <a:off x="17977795" y="369818"/>
            <a:ext cx="30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Century Gothic" panose="020B0502020202020204" pitchFamily="34" charset="0"/>
              </a:rPr>
              <a:t>KEY MAP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5EE87C-DF4B-4D51-A1DD-7F7EAEFCE90D}"/>
              </a:ext>
            </a:extLst>
          </p:cNvPr>
          <p:cNvSpPr txBox="1"/>
          <p:nvPr userDrawn="1"/>
        </p:nvSpPr>
        <p:spPr>
          <a:xfrm>
            <a:off x="17977795" y="3875271"/>
            <a:ext cx="246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</a:rPr>
              <a:t>LEGEND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613BAA-0FA3-473A-9C41-977324E44EDC}"/>
              </a:ext>
            </a:extLst>
          </p:cNvPr>
          <p:cNvSpPr txBox="1"/>
          <p:nvPr userDrawn="1"/>
        </p:nvSpPr>
        <p:spPr>
          <a:xfrm>
            <a:off x="17977795" y="10834650"/>
            <a:ext cx="157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</a:rPr>
              <a:t>SCALE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589ABBC-A24B-41EF-95A5-E389086FE188}"/>
              </a:ext>
            </a:extLst>
          </p:cNvPr>
          <p:cNvSpPr txBox="1"/>
          <p:nvPr userDrawn="1"/>
        </p:nvSpPr>
        <p:spPr>
          <a:xfrm>
            <a:off x="17977795" y="12076828"/>
            <a:ext cx="214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</a:rPr>
              <a:t>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BC7283D-23C6-4E07-AF3B-77CCDF2611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32217" y="10819110"/>
            <a:ext cx="887000" cy="10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9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1F4376-3FA9-43A9-8EC3-FD26288A4F6C}"/>
              </a:ext>
            </a:extLst>
          </p:cNvPr>
          <p:cNvSpPr/>
          <p:nvPr userDrawn="1"/>
        </p:nvSpPr>
        <p:spPr>
          <a:xfrm>
            <a:off x="179812" y="179675"/>
            <a:ext cx="21024000" cy="147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B1A26C-3A16-41EB-B340-C2E05C2D57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7851045" y="179675"/>
            <a:ext cx="1" cy="147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05CE5B-FF47-4783-A3AB-F708E281B640}"/>
              </a:ext>
            </a:extLst>
          </p:cNvPr>
          <p:cNvSpPr/>
          <p:nvPr userDrawn="1"/>
        </p:nvSpPr>
        <p:spPr>
          <a:xfrm>
            <a:off x="17918804" y="251830"/>
            <a:ext cx="3220149" cy="34368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D2AD44D-FFFA-403B-B89D-B1B465C4772D}"/>
              </a:ext>
            </a:extLst>
          </p:cNvPr>
          <p:cNvSpPr/>
          <p:nvPr userDrawn="1"/>
        </p:nvSpPr>
        <p:spPr>
          <a:xfrm>
            <a:off x="17918804" y="3757283"/>
            <a:ext cx="3220149" cy="69119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8B46419-BC91-4EAD-A3AD-11521A089F20}"/>
              </a:ext>
            </a:extLst>
          </p:cNvPr>
          <p:cNvSpPr/>
          <p:nvPr userDrawn="1"/>
        </p:nvSpPr>
        <p:spPr>
          <a:xfrm>
            <a:off x="17917354" y="10734127"/>
            <a:ext cx="3220149" cy="11893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71FD134-A727-41E4-8C80-E700E85FC927}"/>
              </a:ext>
            </a:extLst>
          </p:cNvPr>
          <p:cNvSpPr/>
          <p:nvPr userDrawn="1"/>
        </p:nvSpPr>
        <p:spPr>
          <a:xfrm>
            <a:off x="17918802" y="13749572"/>
            <a:ext cx="3220151" cy="112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29CC424-8E6A-429A-A355-5D8F9728CB29}"/>
              </a:ext>
            </a:extLst>
          </p:cNvPr>
          <p:cNvSpPr/>
          <p:nvPr userDrawn="1"/>
        </p:nvSpPr>
        <p:spPr>
          <a:xfrm>
            <a:off x="17917354" y="11988337"/>
            <a:ext cx="3220149" cy="16264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F2EF4D9-2621-4046-AE35-1184BFD0F4B8}"/>
              </a:ext>
            </a:extLst>
          </p:cNvPr>
          <p:cNvCxnSpPr>
            <a:cxnSpLocks/>
          </p:cNvCxnSpPr>
          <p:nvPr userDrawn="1"/>
        </p:nvCxnSpPr>
        <p:spPr>
          <a:xfrm flipH="1">
            <a:off x="20012482" y="10746159"/>
            <a:ext cx="1450" cy="1179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5EE87C-DF4B-4D51-A1DD-7F7EAEFCE90D}"/>
              </a:ext>
            </a:extLst>
          </p:cNvPr>
          <p:cNvSpPr txBox="1"/>
          <p:nvPr userDrawn="1"/>
        </p:nvSpPr>
        <p:spPr>
          <a:xfrm>
            <a:off x="17977795" y="3875271"/>
            <a:ext cx="246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</a:rPr>
              <a:t>LEGEND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613BAA-0FA3-473A-9C41-977324E44EDC}"/>
              </a:ext>
            </a:extLst>
          </p:cNvPr>
          <p:cNvSpPr txBox="1"/>
          <p:nvPr userDrawn="1"/>
        </p:nvSpPr>
        <p:spPr>
          <a:xfrm>
            <a:off x="17977795" y="10834650"/>
            <a:ext cx="157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</a:rPr>
              <a:t>SCALE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BC7283D-23C6-4E07-AF3B-77CCDF2611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32217" y="10819110"/>
            <a:ext cx="887000" cy="10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3014A3-CB04-4067-8A7D-15C4B7ECDD21}"/>
              </a:ext>
            </a:extLst>
          </p:cNvPr>
          <p:cNvSpPr/>
          <p:nvPr userDrawn="1"/>
        </p:nvSpPr>
        <p:spPr>
          <a:xfrm>
            <a:off x="179812" y="179675"/>
            <a:ext cx="21024000" cy="14760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F50CC8-3E3C-4AAD-98CC-8E8C3F3EB743}"/>
              </a:ext>
            </a:extLst>
          </p:cNvPr>
          <p:cNvSpPr/>
          <p:nvPr userDrawn="1"/>
        </p:nvSpPr>
        <p:spPr>
          <a:xfrm>
            <a:off x="179813" y="13679675"/>
            <a:ext cx="21023999" cy="12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AC728D-0A4A-4754-90E2-97ED20B7F346}"/>
              </a:ext>
            </a:extLst>
          </p:cNvPr>
          <p:cNvSpPr/>
          <p:nvPr userDrawn="1"/>
        </p:nvSpPr>
        <p:spPr>
          <a:xfrm>
            <a:off x="18688050" y="13749572"/>
            <a:ext cx="2450903" cy="112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1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25FDB5-4AD6-4EDA-98F2-1F9FC0655246}"/>
              </a:ext>
            </a:extLst>
          </p:cNvPr>
          <p:cNvSpPr/>
          <p:nvPr userDrawn="1"/>
        </p:nvSpPr>
        <p:spPr>
          <a:xfrm>
            <a:off x="179812" y="179675"/>
            <a:ext cx="21024000" cy="147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4902DA8-8F6E-43B1-AB32-2871E6814920}"/>
              </a:ext>
            </a:extLst>
          </p:cNvPr>
          <p:cNvSpPr/>
          <p:nvPr userDrawn="1"/>
        </p:nvSpPr>
        <p:spPr>
          <a:xfrm>
            <a:off x="179813" y="13679675"/>
            <a:ext cx="21023999" cy="12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D954F9D-4B09-4863-9361-D4053F300694}"/>
              </a:ext>
            </a:extLst>
          </p:cNvPr>
          <p:cNvSpPr/>
          <p:nvPr userDrawn="1"/>
        </p:nvSpPr>
        <p:spPr>
          <a:xfrm>
            <a:off x="17918811" y="13749572"/>
            <a:ext cx="3220142" cy="112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FC551BA-91A4-4512-BF9F-916FD65E08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7839015" y="13679675"/>
            <a:ext cx="1" cy="12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8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25FDB5-4AD6-4EDA-98F2-1F9FC0655246}"/>
              </a:ext>
            </a:extLst>
          </p:cNvPr>
          <p:cNvSpPr/>
          <p:nvPr userDrawn="1"/>
        </p:nvSpPr>
        <p:spPr>
          <a:xfrm>
            <a:off x="179812" y="179675"/>
            <a:ext cx="21024000" cy="1476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6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3550" y="7035967"/>
            <a:ext cx="864568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Book Antiqua" panose="02040602050305030304" pitchFamily="18" charset="0"/>
              </a:rPr>
              <a:t>MODULE III</a:t>
            </a:r>
          </a:p>
          <a:p>
            <a:pPr algn="ctr"/>
            <a:r>
              <a:rPr lang="en-IN" sz="4000" b="1" dirty="0" smtClean="0">
                <a:latin typeface="Book Antiqua" panose="02040602050305030304" pitchFamily="18" charset="0"/>
              </a:rPr>
              <a:t>GEOSPATIAL WORK FLOWS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6964" y="10917000"/>
            <a:ext cx="42931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>
                <a:latin typeface="Book Antiqua" panose="02040602050305030304" pitchFamily="18" charset="0"/>
              </a:rPr>
              <a:t>Submitted by  </a:t>
            </a:r>
          </a:p>
          <a:p>
            <a:pPr algn="ctr"/>
            <a:r>
              <a:rPr lang="en-IN" sz="3600" dirty="0" err="1" smtClean="0">
                <a:latin typeface="Book Antiqua" panose="02040602050305030304" pitchFamily="18" charset="0"/>
              </a:rPr>
              <a:t>Kavichelvan</a:t>
            </a:r>
            <a:r>
              <a:rPr lang="en-IN" sz="3600" dirty="0" smtClean="0">
                <a:latin typeface="Book Antiqua" panose="02040602050305030304" pitchFamily="18" charset="0"/>
              </a:rPr>
              <a:t> G K</a:t>
            </a:r>
          </a:p>
          <a:p>
            <a:pPr algn="ctr"/>
            <a:r>
              <a:rPr lang="en-IN" sz="3600" dirty="0" err="1" smtClean="0">
                <a:latin typeface="Book Antiqua" panose="02040602050305030304" pitchFamily="18" charset="0"/>
              </a:rPr>
              <a:t>Bondada</a:t>
            </a:r>
            <a:r>
              <a:rPr lang="en-IN" sz="3600" dirty="0" smtClean="0">
                <a:latin typeface="Book Antiqua" panose="02040602050305030304" pitchFamily="18" charset="0"/>
              </a:rPr>
              <a:t> </a:t>
            </a:r>
            <a:r>
              <a:rPr lang="en-IN" sz="3600" dirty="0" err="1" smtClean="0">
                <a:latin typeface="Book Antiqua" panose="02040602050305030304" pitchFamily="18" charset="0"/>
              </a:rPr>
              <a:t>Mounika</a:t>
            </a:r>
            <a:endParaRPr lang="en-IN" sz="3600" dirty="0" smtClean="0">
              <a:latin typeface="Book Antiqua" panose="02040602050305030304" pitchFamily="18" charset="0"/>
            </a:endParaRPr>
          </a:p>
          <a:p>
            <a:pPr algn="ctr"/>
            <a:r>
              <a:rPr lang="en-IN" sz="3600" dirty="0" err="1" smtClean="0">
                <a:latin typeface="Book Antiqua" panose="02040602050305030304" pitchFamily="18" charset="0"/>
              </a:rPr>
              <a:t>Samihitha</a:t>
            </a:r>
            <a:r>
              <a:rPr lang="en-IN" sz="3600" dirty="0" smtClean="0">
                <a:latin typeface="Book Antiqua" panose="02040602050305030304" pitchFamily="18" charset="0"/>
              </a:rPr>
              <a:t> </a:t>
            </a:r>
            <a:r>
              <a:rPr lang="en-IN" sz="3600" dirty="0" err="1" smtClean="0">
                <a:latin typeface="Book Antiqua" panose="02040602050305030304" pitchFamily="18" charset="0"/>
              </a:rPr>
              <a:t>Bollepaly</a:t>
            </a:r>
            <a:endParaRPr lang="en-IN" sz="3600" dirty="0" smtClean="0">
              <a:latin typeface="Book Antiqua" panose="02040602050305030304" pitchFamily="18" charset="0"/>
            </a:endParaRPr>
          </a:p>
          <a:p>
            <a:pPr algn="ctr"/>
            <a:r>
              <a:rPr lang="en-IN" sz="3600" dirty="0" err="1" smtClean="0">
                <a:latin typeface="Book Antiqua" panose="02040602050305030304" pitchFamily="18" charset="0"/>
              </a:rPr>
              <a:t>Manivanan</a:t>
            </a:r>
            <a:r>
              <a:rPr lang="en-IN" sz="3600" dirty="0" smtClean="0">
                <a:latin typeface="Book Antiqua" panose="02040602050305030304" pitchFamily="18" charset="0"/>
              </a:rPr>
              <a:t> K</a:t>
            </a:r>
            <a:endParaRPr lang="en-IN" sz="3600" dirty="0" smtClean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2" y="3405533"/>
            <a:ext cx="1874519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8800" b="1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666983"/>
            <a:ext cx="10663236" cy="18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121" y="736216"/>
            <a:ext cx="19002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ook Antiqua" panose="02040602050305030304" pitchFamily="18" charset="0"/>
              </a:rPr>
              <a:t>INTRODUCTION  </a:t>
            </a:r>
            <a:endParaRPr lang="en-IN" sz="6000" b="1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54693" y="14065388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202525" y="13830300"/>
            <a:ext cx="771525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1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121" y="2330573"/>
            <a:ext cx="20059929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 smtClean="0">
                <a:latin typeface="Book Antiqua" panose="02040602050305030304" pitchFamily="18" charset="0"/>
              </a:rPr>
              <a:t>Problem </a:t>
            </a:r>
            <a:r>
              <a:rPr lang="en-IN" sz="4000" dirty="0" smtClean="0">
                <a:latin typeface="Book Antiqua" panose="02040602050305030304" pitchFamily="18" charset="0"/>
              </a:rPr>
              <a:t>Statement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 smtClean="0">
                <a:latin typeface="Book Antiqua" panose="02040602050305030304" pitchFamily="18" charset="0"/>
              </a:rPr>
              <a:t>Processing of geospatial data requires  hardware and software resources and is restricted to geospatial experts. Web</a:t>
            </a:r>
            <a:r>
              <a:rPr lang="en-IN" sz="4000" dirty="0" smtClean="0">
                <a:latin typeface="Book Antiqua" panose="02040602050305030304" pitchFamily="18" charset="0"/>
              </a:rPr>
              <a:t> applications that have abilities of processing geospatial data are very few and are not cost efficient.</a:t>
            </a:r>
          </a:p>
          <a:p>
            <a:pPr>
              <a:lnSpc>
                <a:spcPct val="150000"/>
              </a:lnSpc>
            </a:pPr>
            <a:endParaRPr lang="en-IN" sz="40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4000" dirty="0" smtClean="0">
                <a:latin typeface="Book Antiqua" panose="02040602050305030304" pitchFamily="18" charset="0"/>
              </a:rPr>
              <a:t>SCOPE</a:t>
            </a:r>
            <a:endParaRPr lang="en-IN" sz="40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4000" dirty="0" smtClean="0">
                <a:latin typeface="Book Antiqua" panose="02040602050305030304" pitchFamily="18" charset="0"/>
              </a:rPr>
              <a:t>The purpose of creating Online geo processing tool is to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IN" sz="4000" dirty="0" smtClean="0">
                <a:latin typeface="Book Antiqua" panose="02040602050305030304" pitchFamily="18" charset="0"/>
              </a:rPr>
              <a:t>To make the geo processing tools accessible to larger audience &amp; remove the requirement of software installation.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IN" sz="4000" dirty="0" smtClean="0">
                <a:latin typeface="Book Antiqua" panose="02040602050305030304" pitchFamily="18" charset="0"/>
              </a:rPr>
              <a:t>Compromising the need for high processing power.</a:t>
            </a:r>
            <a:endParaRPr lang="en-IN" sz="40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70" y="13942278"/>
            <a:ext cx="1723233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871" y="13942278"/>
            <a:ext cx="1825942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86239" y="14065388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202525" y="13830300"/>
            <a:ext cx="771525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600075"/>
            <a:ext cx="19488150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Book Antiqua" panose="02040602050305030304" pitchFamily="18" charset="0"/>
              </a:rPr>
              <a:t>AVAILABLE WEB APPLICATIONS FOR GEO PROCESSING </a:t>
            </a:r>
            <a:endParaRPr lang="en-IN" sz="4400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1792753"/>
            <a:ext cx="11858625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latin typeface="Book Antiqua" panose="02040602050305030304" pitchFamily="18" charset="0"/>
              </a:rPr>
              <a:t>GEO PROCESSING ONLINE (Only 5 credits free) </a:t>
            </a:r>
          </a:p>
          <a:p>
            <a:pPr>
              <a:lnSpc>
                <a:spcPct val="150000"/>
              </a:lnSpc>
            </a:pPr>
            <a:r>
              <a:rPr lang="en-IN" sz="3600" dirty="0" smtClean="0">
                <a:latin typeface="Book Antiqua" panose="02040602050305030304" pitchFamily="18" charset="0"/>
              </a:rPr>
              <a:t>Provides tools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Book Antiqua" panose="02040602050305030304" pitchFamily="18" charset="0"/>
              </a:rPr>
              <a:t>Geo tagged photos to KMZ									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Book Antiqua" panose="02040602050305030304" pitchFamily="18" charset="0"/>
              </a:rPr>
              <a:t>DEM </a:t>
            </a:r>
            <a:r>
              <a:rPr lang="en-IN" sz="3600" dirty="0">
                <a:latin typeface="Book Antiqua" panose="02040602050305030304" pitchFamily="18" charset="0"/>
              </a:rPr>
              <a:t>from SRTM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Clip raster data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Simplify Geometries Preserving Topology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Clip vector layer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Polygons to centroids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Instant Features Drawing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Book Antiqua" panose="02040602050305030304" pitchFamily="18" charset="0"/>
              </a:rPr>
              <a:t>Segmented </a:t>
            </a:r>
            <a:r>
              <a:rPr lang="en-IN" sz="3600" dirty="0">
                <a:latin typeface="Book Antiqua" panose="02040602050305030304" pitchFamily="18" charset="0"/>
              </a:rPr>
              <a:t>polygons and lines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Convert multi-geometries to single-geometries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Export attributes to CSV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Book Antiqua" panose="02040602050305030304" pitchFamily="18" charset="0"/>
              </a:rPr>
              <a:t>Dissolve layer based on attribute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Split datasets by </a:t>
            </a:r>
            <a:r>
              <a:rPr lang="en-IN" sz="3600" dirty="0" smtClean="0">
                <a:latin typeface="Book Antiqua" panose="02040602050305030304" pitchFamily="18" charset="0"/>
              </a:rPr>
              <a:t>polygons</a:t>
            </a:r>
            <a:endParaRPr lang="en-IN" sz="36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2999" y="3228975"/>
            <a:ext cx="7661072" cy="333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Regular </a:t>
            </a:r>
            <a:r>
              <a:rPr lang="en-IN" sz="3600" dirty="0" smtClean="0">
                <a:latin typeface="Book Antiqua" panose="02040602050305030304" pitchFamily="18" charset="0"/>
              </a:rPr>
              <a:t>Square , rectangular Grid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Book Antiqua" panose="02040602050305030304" pitchFamily="18" charset="0"/>
              </a:rPr>
              <a:t>Merge vector datasets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600" dirty="0">
              <a:latin typeface="Book Antiqua" panose="0204060205030503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4725" y="1897360"/>
            <a:ext cx="10690225" cy="10064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 smtClean="0">
                <a:latin typeface="Book Antiqua" panose="02040602050305030304" pitchFamily="18" charset="0"/>
              </a:rPr>
              <a:t>MY GEO DATA CLOUD(Free )</a:t>
            </a:r>
          </a:p>
          <a:p>
            <a:pPr>
              <a:lnSpc>
                <a:spcPct val="150000"/>
              </a:lnSpc>
            </a:pPr>
            <a:r>
              <a:rPr lang="en-IN" sz="3600" dirty="0" smtClean="0">
                <a:latin typeface="Book Antiqua" panose="02040602050305030304" pitchFamily="18" charset="0"/>
              </a:rPr>
              <a:t>Provided tools</a:t>
            </a:r>
          </a:p>
          <a:p>
            <a:pPr>
              <a:lnSpc>
                <a:spcPct val="150000"/>
              </a:lnSpc>
            </a:pPr>
            <a:r>
              <a:rPr lang="en-IN" sz="3600" b="1" dirty="0" smtClean="0">
                <a:latin typeface="Book Antiqua" panose="02040602050305030304" pitchFamily="18" charset="0"/>
              </a:rPr>
              <a:t>Convert or Transform GIS Data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 Antiqua" panose="02040602050305030304" pitchFamily="18" charset="0"/>
              </a:rPr>
              <a:t>-Convert </a:t>
            </a:r>
            <a:r>
              <a:rPr lang="en-US" sz="3600" dirty="0">
                <a:latin typeface="Book Antiqua" panose="02040602050305030304" pitchFamily="18" charset="0"/>
              </a:rPr>
              <a:t>and transform both vector and </a:t>
            </a:r>
            <a:r>
              <a:rPr lang="en-US" sz="3600" dirty="0" smtClean="0">
                <a:latin typeface="Book Antiqua" panose="02040602050305030304" pitchFamily="18" charset="0"/>
              </a:rPr>
              <a:t>raster. </a:t>
            </a:r>
            <a:r>
              <a:rPr lang="en-US" sz="3600" dirty="0">
                <a:latin typeface="Book Antiqua" panose="02040602050305030304" pitchFamily="18" charset="0"/>
              </a:rPr>
              <a:t>geospatial data to various formats - online and for free</a:t>
            </a:r>
            <a:r>
              <a:rPr lang="en-IN" sz="3600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3600" b="1" dirty="0" smtClean="0">
                <a:latin typeface="Book Antiqua" panose="02040602050305030304" pitchFamily="18" charset="0"/>
              </a:rPr>
              <a:t>Map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 Antiqua" panose="02040602050305030304" pitchFamily="18" charset="0"/>
              </a:rPr>
              <a:t>-Display </a:t>
            </a:r>
            <a:r>
              <a:rPr lang="en-US" sz="3600" dirty="0">
                <a:latin typeface="Book Antiqua" panose="02040602050305030304" pitchFamily="18" charset="0"/>
              </a:rPr>
              <a:t>your GIS/CAD data quickly and freely on an on-line map </a:t>
            </a:r>
            <a:r>
              <a:rPr lang="en-US" sz="3600" dirty="0" smtClean="0">
                <a:latin typeface="Book Antiqua" panose="02040602050305030304" pitchFamily="18" charset="0"/>
              </a:rPr>
              <a:t>viewer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Book Antiqua" panose="02040602050305030304" pitchFamily="18" charset="0"/>
              </a:rPr>
              <a:t>Transform Coordinates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 Antiqua" panose="02040602050305030304" pitchFamily="18" charset="0"/>
              </a:rPr>
              <a:t>-Transform  </a:t>
            </a:r>
            <a:r>
              <a:rPr lang="en-US" sz="3600" dirty="0">
                <a:latin typeface="Book Antiqua" panose="02040602050305030304" pitchFamily="18" charset="0"/>
              </a:rPr>
              <a:t>to different coordinate system</a:t>
            </a:r>
            <a:endParaRPr lang="en-IN" sz="36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600" dirty="0" smtClean="0">
                <a:latin typeface="Book Antiqua" panose="02040602050305030304" pitchFamily="18" charset="0"/>
              </a:rPr>
              <a:t> </a:t>
            </a:r>
            <a:endParaRPr lang="en-IN" sz="36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871" y="13942278"/>
            <a:ext cx="1825942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86239" y="14065388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202525" y="13830300"/>
            <a:ext cx="771525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3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7217513"/>
              </p:ext>
            </p:extLst>
          </p:nvPr>
        </p:nvGraphicFramePr>
        <p:xfrm>
          <a:off x="484170" y="2486024"/>
          <a:ext cx="20488275" cy="974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7225" y="657224"/>
            <a:ext cx="1877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latin typeface="Book Antiqua" panose="02040602050305030304" pitchFamily="18" charset="0"/>
              </a:rPr>
              <a:t>OBJECTIVES</a:t>
            </a:r>
            <a:endParaRPr lang="en-IN" sz="5400" b="1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7084" y="14043303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154916" y="13830300"/>
            <a:ext cx="819134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4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70" y="13942278"/>
            <a:ext cx="179752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3050" y="40005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Book Antiqua" panose="02040602050305030304" pitchFamily="18" charset="0"/>
              </a:rPr>
              <a:t>1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100" y="699197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Book Antiqua" panose="02040602050305030304" pitchFamily="18" charset="0"/>
              </a:rPr>
              <a:t>2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3050" y="998345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Book Antiqua" panose="02040602050305030304" pitchFamily="18" charset="0"/>
              </a:rPr>
              <a:t>3</a:t>
            </a:r>
            <a:endParaRPr lang="en-IN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121" y="2060377"/>
            <a:ext cx="19555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400" dirty="0" smtClean="0">
                <a:latin typeface="Book Antiqua" panose="02040602050305030304" pitchFamily="18" charset="0"/>
              </a:rPr>
              <a:t>USERS </a:t>
            </a:r>
          </a:p>
          <a:p>
            <a:pPr algn="just">
              <a:lnSpc>
                <a:spcPct val="150000"/>
              </a:lnSpc>
            </a:pPr>
            <a:r>
              <a:rPr lang="en-IN" sz="4400" dirty="0" smtClean="0">
                <a:latin typeface="Book Antiqua" panose="02040602050305030304" pitchFamily="18" charset="0"/>
              </a:rPr>
              <a:t>To provide services which perform analysis , re-project  vector and raster data online for government officials , transport planners , urban planners for infrastructure development , </a:t>
            </a:r>
            <a:r>
              <a:rPr lang="en-IN" sz="4400" dirty="0">
                <a:latin typeface="Book Antiqua" panose="02040602050305030304" pitchFamily="18" charset="0"/>
              </a:rPr>
              <a:t>private customers such as real estate </a:t>
            </a:r>
            <a:r>
              <a:rPr lang="en-IN" sz="4400" dirty="0" smtClean="0">
                <a:latin typeface="Book Antiqua" panose="02040602050305030304" pitchFamily="18" charset="0"/>
              </a:rPr>
              <a:t>developers.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154916" y="13830300"/>
            <a:ext cx="819134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Book Antiqua" panose="02040602050305030304" pitchFamily="18" charset="0"/>
              </a:rPr>
              <a:t>5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170" y="13942278"/>
            <a:ext cx="179752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07084" y="14043303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0228" y="428624"/>
            <a:ext cx="19002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ook Antiqua" panose="02040602050305030304" pitchFamily="18" charset="0"/>
              </a:rPr>
              <a:t>WORKING METHODOLOGY  </a:t>
            </a:r>
            <a:endParaRPr lang="en-IN" sz="6000" b="1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0" y="14132510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Book Antiqua" panose="02040602050305030304" pitchFamily="18" charset="0"/>
              </a:rPr>
              <a:t>PAGE 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548" y="13886288"/>
            <a:ext cx="1822635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ell MT" panose="02020503060305020303" pitchFamily="18" charset="0"/>
              </a:rPr>
              <a:t>WEB APPLICATION FOR ONLINE GEO PROCESSING</a:t>
            </a:r>
            <a:endParaRPr lang="en-IN" sz="4800" dirty="0">
              <a:latin typeface="Bell MT" panose="02020503060305020303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56078" y="2143125"/>
            <a:ext cx="16830674" cy="857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Creating Geo processing Tools for Raster and Vector.</a:t>
            </a:r>
            <a:endParaRPr lang="en-IN" sz="4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7615" y="5915693"/>
            <a:ext cx="15087600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Bundling functions using Web package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10371415" y="3000375"/>
            <a:ext cx="0" cy="29153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62288" y="8620966"/>
            <a:ext cx="15259050" cy="131511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atin typeface="Book Antiqua" panose="02040602050305030304" pitchFamily="18" charset="0"/>
              </a:rPr>
              <a:t>Creating website &amp; Adding Functionalities</a:t>
            </a:r>
            <a:endParaRPr lang="en-IN" sz="4800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10371415" y="6887243"/>
            <a:ext cx="0" cy="17337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154916" y="13830300"/>
            <a:ext cx="819134" cy="942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Book Antiqua" panose="02040602050305030304" pitchFamily="18" charset="0"/>
              </a:rPr>
              <a:t>5</a:t>
            </a:r>
            <a:endParaRPr lang="en-IN" sz="3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8025" y="6972300"/>
            <a:ext cx="73942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>
                <a:latin typeface="Broadway" panose="04040905080B02020502" pitchFamily="82" charset="0"/>
              </a:rPr>
              <a:t>THANK YOU </a:t>
            </a:r>
            <a:endParaRPr lang="en-IN" sz="8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12268</TotalTime>
  <Words>319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Bell MT</vt:lpstr>
      <vt:lpstr>Book Antiqua</vt:lpstr>
      <vt:lpstr>Broadway</vt:lpstr>
      <vt:lpstr>Calibri</vt:lpstr>
      <vt:lpstr>Century Gothic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184</cp:revision>
  <dcterms:created xsi:type="dcterms:W3CDTF">2019-08-13T15:34:39Z</dcterms:created>
  <dcterms:modified xsi:type="dcterms:W3CDTF">2022-06-30T11:08:28Z</dcterms:modified>
</cp:coreProperties>
</file>