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84" r:id="rId23"/>
    <p:sldId id="274" r:id="rId24"/>
    <p:sldId id="275" r:id="rId25"/>
    <p:sldId id="276" r:id="rId26"/>
    <p:sldId id="277" r:id="rId27"/>
    <p:sldId id="285" r:id="rId28"/>
    <p:sldId id="282" r:id="rId29"/>
    <p:sldId id="286" r:id="rId30"/>
    <p:sldId id="278" r:id="rId31"/>
    <p:sldId id="279" r:id="rId32"/>
    <p:sldId id="280" r:id="rId33"/>
    <p:sldId id="281" r:id="rId34"/>
    <p:sldId id="288" r:id="rId35"/>
    <p:sldId id="287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1EA4F-B1FD-BE46-A905-BFF90CD02F8A}" v="97" dt="2019-05-17T10:11:36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57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im Smirnov" userId="8986901a-0ecb-4630-9e86-3a3b5e7d6166" providerId="ADAL" clId="{05D1EA4F-B1FD-BE46-A905-BFF90CD02F8A}"/>
    <pc:docChg chg="undo custSel addSld delSld modSld sldOrd">
      <pc:chgData name="Maksim Smirnov" userId="8986901a-0ecb-4630-9e86-3a3b5e7d6166" providerId="ADAL" clId="{05D1EA4F-B1FD-BE46-A905-BFF90CD02F8A}" dt="2019-05-17T10:11:36.285" v="2591"/>
      <pc:docMkLst>
        <pc:docMk/>
      </pc:docMkLst>
      <pc:sldChg chg="modSp add">
        <pc:chgData name="Maksim Smirnov" userId="8986901a-0ecb-4630-9e86-3a3b5e7d6166" providerId="ADAL" clId="{05D1EA4F-B1FD-BE46-A905-BFF90CD02F8A}" dt="2019-04-14T14:00:25.096" v="82" actId="20577"/>
        <pc:sldMkLst>
          <pc:docMk/>
          <pc:sldMk cId="4083044813" sldId="256"/>
        </pc:sldMkLst>
        <pc:spChg chg="mod">
          <ac:chgData name="Maksim Smirnov" userId="8986901a-0ecb-4630-9e86-3a3b5e7d6166" providerId="ADAL" clId="{05D1EA4F-B1FD-BE46-A905-BFF90CD02F8A}" dt="2019-04-14T14:00:05.354" v="52" actId="20577"/>
          <ac:spMkLst>
            <pc:docMk/>
            <pc:sldMk cId="4083044813" sldId="256"/>
            <ac:spMk id="2" creationId="{3736F8E0-3E71-2747-BDB1-B6320629148D}"/>
          </ac:spMkLst>
        </pc:spChg>
        <pc:spChg chg="mod">
          <ac:chgData name="Maksim Smirnov" userId="8986901a-0ecb-4630-9e86-3a3b5e7d6166" providerId="ADAL" clId="{05D1EA4F-B1FD-BE46-A905-BFF90CD02F8A}" dt="2019-04-14T14:00:25.096" v="82" actId="20577"/>
          <ac:spMkLst>
            <pc:docMk/>
            <pc:sldMk cId="4083044813" sldId="256"/>
            <ac:spMk id="3" creationId="{97A7C350-7CBD-0041-9808-3C01074FE6CB}"/>
          </ac:spMkLst>
        </pc:spChg>
      </pc:sldChg>
      <pc:sldChg chg="modSp add">
        <pc:chgData name="Maksim Smirnov" userId="8986901a-0ecb-4630-9e86-3a3b5e7d6166" providerId="ADAL" clId="{05D1EA4F-B1FD-BE46-A905-BFF90CD02F8A}" dt="2019-05-11T16:42:09.877" v="2186"/>
        <pc:sldMkLst>
          <pc:docMk/>
          <pc:sldMk cId="4103058928" sldId="257"/>
        </pc:sldMkLst>
        <pc:spChg chg="mod">
          <ac:chgData name="Maksim Smirnov" userId="8986901a-0ecb-4630-9e86-3a3b5e7d6166" providerId="ADAL" clId="{05D1EA4F-B1FD-BE46-A905-BFF90CD02F8A}" dt="2019-04-14T14:09:35.290" v="103" actId="20577"/>
          <ac:spMkLst>
            <pc:docMk/>
            <pc:sldMk cId="4103058928" sldId="257"/>
            <ac:spMk id="2" creationId="{39CC45F2-F034-584E-9AD1-EC2875D9A10B}"/>
          </ac:spMkLst>
        </pc:spChg>
        <pc:spChg chg="mod">
          <ac:chgData name="Maksim Smirnov" userId="8986901a-0ecb-4630-9e86-3a3b5e7d6166" providerId="ADAL" clId="{05D1EA4F-B1FD-BE46-A905-BFF90CD02F8A}" dt="2019-05-11T16:42:09.877" v="2186"/>
          <ac:spMkLst>
            <pc:docMk/>
            <pc:sldMk cId="4103058928" sldId="257"/>
            <ac:spMk id="3" creationId="{D430546A-C5D0-2247-A30A-5990BA6A433C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09:34:45.707" v="2015"/>
        <pc:sldMkLst>
          <pc:docMk/>
          <pc:sldMk cId="2919803567" sldId="258"/>
        </pc:sldMkLst>
        <pc:spChg chg="mod">
          <ac:chgData name="Maksim Smirnov" userId="8986901a-0ecb-4630-9e86-3a3b5e7d6166" providerId="ADAL" clId="{05D1EA4F-B1FD-BE46-A905-BFF90CD02F8A}" dt="2019-04-28T09:34:45.707" v="2015"/>
          <ac:spMkLst>
            <pc:docMk/>
            <pc:sldMk cId="2919803567" sldId="258"/>
            <ac:spMk id="2" creationId="{A22415FF-DFCB-364C-A8F9-572BD6011BF6}"/>
          </ac:spMkLst>
        </pc:spChg>
        <pc:spChg chg="mod">
          <ac:chgData name="Maksim Smirnov" userId="8986901a-0ecb-4630-9e86-3a3b5e7d6166" providerId="ADAL" clId="{05D1EA4F-B1FD-BE46-A905-BFF90CD02F8A}" dt="2019-04-14T14:17:44.159" v="426" actId="20577"/>
          <ac:spMkLst>
            <pc:docMk/>
            <pc:sldMk cId="2919803567" sldId="258"/>
            <ac:spMk id="3" creationId="{DCCF12D7-7463-C049-AF1B-15F21A42A8D2}"/>
          </ac:spMkLst>
        </pc:spChg>
        <pc:spChg chg="del">
          <ac:chgData name="Maksim Smirnov" userId="8986901a-0ecb-4630-9e86-3a3b5e7d6166" providerId="ADAL" clId="{05D1EA4F-B1FD-BE46-A905-BFF90CD02F8A}" dt="2019-04-14T14:17:26.001" v="409" actId="931"/>
          <ac:spMkLst>
            <pc:docMk/>
            <pc:sldMk cId="2919803567" sldId="258"/>
            <ac:spMk id="4" creationId="{00063A5D-6BC7-144B-9902-0E30B0F6242C}"/>
          </ac:spMkLst>
        </pc:spChg>
        <pc:spChg chg="mod">
          <ac:chgData name="Maksim Smirnov" userId="8986901a-0ecb-4630-9e86-3a3b5e7d6166" providerId="ADAL" clId="{05D1EA4F-B1FD-BE46-A905-BFF90CD02F8A}" dt="2019-04-14T14:18:56.036" v="489" actId="20577"/>
          <ac:spMkLst>
            <pc:docMk/>
            <pc:sldMk cId="2919803567" sldId="258"/>
            <ac:spMk id="5" creationId="{FD5A2C38-7BDC-9F43-9F40-BAE5D1951C55}"/>
          </ac:spMkLst>
        </pc:spChg>
        <pc:picChg chg="add mod">
          <ac:chgData name="Maksim Smirnov" userId="8986901a-0ecb-4630-9e86-3a3b5e7d6166" providerId="ADAL" clId="{05D1EA4F-B1FD-BE46-A905-BFF90CD02F8A}" dt="2019-04-14T14:17:28.876" v="410" actId="1076"/>
          <ac:picMkLst>
            <pc:docMk/>
            <pc:sldMk cId="2919803567" sldId="258"/>
            <ac:picMk id="8" creationId="{1663E115-D2C5-0043-A67C-D474435A6D0C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14T14:27:46.056" v="724" actId="931"/>
        <pc:sldMkLst>
          <pc:docMk/>
          <pc:sldMk cId="3467121049" sldId="259"/>
        </pc:sldMkLst>
        <pc:spChg chg="mod">
          <ac:chgData name="Maksim Smirnov" userId="8986901a-0ecb-4630-9e86-3a3b5e7d6166" providerId="ADAL" clId="{05D1EA4F-B1FD-BE46-A905-BFF90CD02F8A}" dt="2019-04-14T14:21:13.206" v="544" actId="20577"/>
          <ac:spMkLst>
            <pc:docMk/>
            <pc:sldMk cId="3467121049" sldId="259"/>
            <ac:spMk id="2" creationId="{F16BCAAD-188C-DD4A-BD12-D1791AA36B02}"/>
          </ac:spMkLst>
        </pc:spChg>
        <pc:spChg chg="del">
          <ac:chgData name="Maksim Smirnov" userId="8986901a-0ecb-4630-9e86-3a3b5e7d6166" providerId="ADAL" clId="{05D1EA4F-B1FD-BE46-A905-BFF90CD02F8A}" dt="2019-04-14T14:27:46.056" v="724" actId="931"/>
          <ac:spMkLst>
            <pc:docMk/>
            <pc:sldMk cId="3467121049" sldId="259"/>
            <ac:spMk id="3" creationId="{5CBD5743-94BD-AA49-B9D8-8FB79D2207EC}"/>
          </ac:spMkLst>
        </pc:spChg>
        <pc:spChg chg="mod">
          <ac:chgData name="Maksim Smirnov" userId="8986901a-0ecb-4630-9e86-3a3b5e7d6166" providerId="ADAL" clId="{05D1EA4F-B1FD-BE46-A905-BFF90CD02F8A}" dt="2019-04-14T14:21:24.230" v="547" actId="20577"/>
          <ac:spMkLst>
            <pc:docMk/>
            <pc:sldMk cId="3467121049" sldId="259"/>
            <ac:spMk id="5" creationId="{AE10C48B-C8FC-BE4E-8819-17E89D45193B}"/>
          </ac:spMkLst>
        </pc:spChg>
        <pc:spChg chg="mod">
          <ac:chgData name="Maksim Smirnov" userId="8986901a-0ecb-4630-9e86-3a3b5e7d6166" providerId="ADAL" clId="{05D1EA4F-B1FD-BE46-A905-BFF90CD02F8A}" dt="2019-04-14T14:21:27.736" v="557" actId="20577"/>
          <ac:spMkLst>
            <pc:docMk/>
            <pc:sldMk cId="3467121049" sldId="259"/>
            <ac:spMk id="11" creationId="{034A0D90-0326-FF4C-B0E8-08735D79FB78}"/>
          </ac:spMkLst>
        </pc:spChg>
        <pc:spChg chg="mod">
          <ac:chgData name="Maksim Smirnov" userId="8986901a-0ecb-4630-9e86-3a3b5e7d6166" providerId="ADAL" clId="{05D1EA4F-B1FD-BE46-A905-BFF90CD02F8A}" dt="2019-04-14T14:21:30.127" v="558" actId="20577"/>
          <ac:spMkLst>
            <pc:docMk/>
            <pc:sldMk cId="3467121049" sldId="259"/>
            <ac:spMk id="12" creationId="{6F36D200-F64E-E04B-8F1D-404E8AD8E3DB}"/>
          </ac:spMkLst>
        </pc:spChg>
        <pc:spChg chg="mod">
          <ac:chgData name="Maksim Smirnov" userId="8986901a-0ecb-4630-9e86-3a3b5e7d6166" providerId="ADAL" clId="{05D1EA4F-B1FD-BE46-A905-BFF90CD02F8A}" dt="2019-04-14T14:21:45.066" v="571" actId="20577"/>
          <ac:spMkLst>
            <pc:docMk/>
            <pc:sldMk cId="3467121049" sldId="259"/>
            <ac:spMk id="13" creationId="{009E5407-99B0-1B44-9C92-64E2C5B3FD5B}"/>
          </ac:spMkLst>
        </pc:spChg>
        <pc:spChg chg="mod">
          <ac:chgData name="Maksim Smirnov" userId="8986901a-0ecb-4630-9e86-3a3b5e7d6166" providerId="ADAL" clId="{05D1EA4F-B1FD-BE46-A905-BFF90CD02F8A}" dt="2019-04-14T14:21:47.075" v="578" actId="20577"/>
          <ac:spMkLst>
            <pc:docMk/>
            <pc:sldMk cId="3467121049" sldId="259"/>
            <ac:spMk id="14" creationId="{5A43EEDA-A092-3346-B044-40424D316BDE}"/>
          </ac:spMkLst>
        </pc:spChg>
        <pc:spChg chg="mod">
          <ac:chgData name="Maksim Smirnov" userId="8986901a-0ecb-4630-9e86-3a3b5e7d6166" providerId="ADAL" clId="{05D1EA4F-B1FD-BE46-A905-BFF90CD02F8A}" dt="2019-04-14T14:21:51.226" v="585" actId="20577"/>
          <ac:spMkLst>
            <pc:docMk/>
            <pc:sldMk cId="3467121049" sldId="259"/>
            <ac:spMk id="15" creationId="{08452239-21CC-F042-9B68-CD1E31FF727F}"/>
          </ac:spMkLst>
        </pc:spChg>
        <pc:picChg chg="add mod">
          <ac:chgData name="Maksim Smirnov" userId="8986901a-0ecb-4630-9e86-3a3b5e7d6166" providerId="ADAL" clId="{05D1EA4F-B1FD-BE46-A905-BFF90CD02F8A}" dt="2019-04-14T14:27:46.056" v="724" actId="931"/>
          <ac:picMkLst>
            <pc:docMk/>
            <pc:sldMk cId="3467121049" sldId="259"/>
            <ac:picMk id="18" creationId="{241FBBB9-E636-D84E-A7F0-AE30183537CB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14T14:28:18.288" v="747" actId="20577"/>
        <pc:sldMkLst>
          <pc:docMk/>
          <pc:sldMk cId="286808883" sldId="260"/>
        </pc:sldMkLst>
        <pc:spChg chg="del">
          <ac:chgData name="Maksim Smirnov" userId="8986901a-0ecb-4630-9e86-3a3b5e7d6166" providerId="ADAL" clId="{05D1EA4F-B1FD-BE46-A905-BFF90CD02F8A}" dt="2019-04-14T14:27:51.588" v="725" actId="931"/>
          <ac:spMkLst>
            <pc:docMk/>
            <pc:sldMk cId="286808883" sldId="260"/>
            <ac:spMk id="3" creationId="{5CBD5743-94BD-AA49-B9D8-8FB79D2207EC}"/>
          </ac:spMkLst>
        </pc:spChg>
        <pc:spChg chg="mod">
          <ac:chgData name="Maksim Smirnov" userId="8986901a-0ecb-4630-9e86-3a3b5e7d6166" providerId="ADAL" clId="{05D1EA4F-B1FD-BE46-A905-BFF90CD02F8A}" dt="2019-04-14T14:22:00.722" v="590" actId="20577"/>
          <ac:spMkLst>
            <pc:docMk/>
            <pc:sldMk cId="286808883" sldId="260"/>
            <ac:spMk id="5" creationId="{AE10C48B-C8FC-BE4E-8819-17E89D45193B}"/>
          </ac:spMkLst>
        </pc:spChg>
        <pc:spChg chg="mod">
          <ac:chgData name="Maksim Smirnov" userId="8986901a-0ecb-4630-9e86-3a3b5e7d6166" providerId="ADAL" clId="{05D1EA4F-B1FD-BE46-A905-BFF90CD02F8A}" dt="2019-04-14T14:22:04.892" v="598" actId="20577"/>
          <ac:spMkLst>
            <pc:docMk/>
            <pc:sldMk cId="286808883" sldId="260"/>
            <ac:spMk id="11" creationId="{034A0D90-0326-FF4C-B0E8-08735D79FB78}"/>
          </ac:spMkLst>
        </pc:spChg>
        <pc:spChg chg="mod">
          <ac:chgData name="Maksim Smirnov" userId="8986901a-0ecb-4630-9e86-3a3b5e7d6166" providerId="ADAL" clId="{05D1EA4F-B1FD-BE46-A905-BFF90CD02F8A}" dt="2019-04-14T14:28:09.713" v="726" actId="20577"/>
          <ac:spMkLst>
            <pc:docMk/>
            <pc:sldMk cId="286808883" sldId="260"/>
            <ac:spMk id="12" creationId="{6F36D200-F64E-E04B-8F1D-404E8AD8E3DB}"/>
          </ac:spMkLst>
        </pc:spChg>
        <pc:spChg chg="mod">
          <ac:chgData name="Maksim Smirnov" userId="8986901a-0ecb-4630-9e86-3a3b5e7d6166" providerId="ADAL" clId="{05D1EA4F-B1FD-BE46-A905-BFF90CD02F8A}" dt="2019-04-14T14:28:12.807" v="731" actId="20577"/>
          <ac:spMkLst>
            <pc:docMk/>
            <pc:sldMk cId="286808883" sldId="260"/>
            <ac:spMk id="13" creationId="{009E5407-99B0-1B44-9C92-64E2C5B3FD5B}"/>
          </ac:spMkLst>
        </pc:spChg>
        <pc:spChg chg="mod">
          <ac:chgData name="Maksim Smirnov" userId="8986901a-0ecb-4630-9e86-3a3b5e7d6166" providerId="ADAL" clId="{05D1EA4F-B1FD-BE46-A905-BFF90CD02F8A}" dt="2019-04-14T14:28:15.327" v="740" actId="20577"/>
          <ac:spMkLst>
            <pc:docMk/>
            <pc:sldMk cId="286808883" sldId="260"/>
            <ac:spMk id="14" creationId="{5A43EEDA-A092-3346-B044-40424D316BDE}"/>
          </ac:spMkLst>
        </pc:spChg>
        <pc:spChg chg="mod">
          <ac:chgData name="Maksim Smirnov" userId="8986901a-0ecb-4630-9e86-3a3b5e7d6166" providerId="ADAL" clId="{05D1EA4F-B1FD-BE46-A905-BFF90CD02F8A}" dt="2019-04-14T14:28:18.288" v="747" actId="20577"/>
          <ac:spMkLst>
            <pc:docMk/>
            <pc:sldMk cId="286808883" sldId="260"/>
            <ac:spMk id="15" creationId="{08452239-21CC-F042-9B68-CD1E31FF727F}"/>
          </ac:spMkLst>
        </pc:spChg>
        <pc:picChg chg="add mod">
          <ac:chgData name="Maksim Smirnov" userId="8986901a-0ecb-4630-9e86-3a3b5e7d6166" providerId="ADAL" clId="{05D1EA4F-B1FD-BE46-A905-BFF90CD02F8A}" dt="2019-04-14T14:27:51.588" v="725" actId="931"/>
          <ac:picMkLst>
            <pc:docMk/>
            <pc:sldMk cId="286808883" sldId="260"/>
            <ac:picMk id="18" creationId="{EEE92C3A-DA4B-7E48-938E-C94EEE3F31EB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09:58:36.982" v="2017" actId="931"/>
        <pc:sldMkLst>
          <pc:docMk/>
          <pc:sldMk cId="3356388452" sldId="261"/>
        </pc:sldMkLst>
        <pc:spChg chg="mod">
          <ac:chgData name="Maksim Smirnov" userId="8986901a-0ecb-4630-9e86-3a3b5e7d6166" providerId="ADAL" clId="{05D1EA4F-B1FD-BE46-A905-BFF90CD02F8A}" dt="2019-04-14T14:23:47.990" v="626" actId="20577"/>
          <ac:spMkLst>
            <pc:docMk/>
            <pc:sldMk cId="3356388452" sldId="261"/>
            <ac:spMk id="2" creationId="{76B91236-D4F1-164F-A9B2-281F3D8FD36A}"/>
          </ac:spMkLst>
        </pc:spChg>
        <pc:spChg chg="del mod">
          <ac:chgData name="Maksim Smirnov" userId="8986901a-0ecb-4630-9e86-3a3b5e7d6166" providerId="ADAL" clId="{05D1EA4F-B1FD-BE46-A905-BFF90CD02F8A}" dt="2019-04-28T09:58:36.982" v="2017" actId="931"/>
          <ac:spMkLst>
            <pc:docMk/>
            <pc:sldMk cId="3356388452" sldId="261"/>
            <ac:spMk id="3" creationId="{994F5F31-1B23-D747-AB8D-EB822C10A0A1}"/>
          </ac:spMkLst>
        </pc:spChg>
        <pc:picChg chg="add mod">
          <ac:chgData name="Maksim Smirnov" userId="8986901a-0ecb-4630-9e86-3a3b5e7d6166" providerId="ADAL" clId="{05D1EA4F-B1FD-BE46-A905-BFF90CD02F8A}" dt="2019-04-28T09:58:36.982" v="2017" actId="931"/>
          <ac:picMkLst>
            <pc:docMk/>
            <pc:sldMk cId="3356388452" sldId="261"/>
            <ac:picMk id="7" creationId="{45D9EDAE-617E-D040-BCAA-EBBD51F55505}"/>
          </ac:picMkLst>
        </pc:picChg>
      </pc:sldChg>
      <pc:sldChg chg="modSp add">
        <pc:chgData name="Maksim Smirnov" userId="8986901a-0ecb-4630-9e86-3a3b5e7d6166" providerId="ADAL" clId="{05D1EA4F-B1FD-BE46-A905-BFF90CD02F8A}" dt="2019-04-14T14:25:04.686" v="698" actId="20577"/>
        <pc:sldMkLst>
          <pc:docMk/>
          <pc:sldMk cId="1158431625" sldId="262"/>
        </pc:sldMkLst>
        <pc:spChg chg="mod">
          <ac:chgData name="Maksim Smirnov" userId="8986901a-0ecb-4630-9e86-3a3b5e7d6166" providerId="ADAL" clId="{05D1EA4F-B1FD-BE46-A905-BFF90CD02F8A}" dt="2019-04-14T14:24:40.357" v="692" actId="20577"/>
          <ac:spMkLst>
            <pc:docMk/>
            <pc:sldMk cId="1158431625" sldId="262"/>
            <ac:spMk id="2" creationId="{A5239902-2F4A-AD44-97A2-034D05AAD048}"/>
          </ac:spMkLst>
        </pc:spChg>
        <pc:spChg chg="mod">
          <ac:chgData name="Maksim Smirnov" userId="8986901a-0ecb-4630-9e86-3a3b5e7d6166" providerId="ADAL" clId="{05D1EA4F-B1FD-BE46-A905-BFF90CD02F8A}" dt="2019-04-14T14:24:58.799" v="694" actId="20577"/>
          <ac:spMkLst>
            <pc:docMk/>
            <pc:sldMk cId="1158431625" sldId="262"/>
            <ac:spMk id="3" creationId="{2E525E92-1625-2142-98D1-45846AD66907}"/>
          </ac:spMkLst>
        </pc:spChg>
        <pc:spChg chg="mod">
          <ac:chgData name="Maksim Smirnov" userId="8986901a-0ecb-4630-9e86-3a3b5e7d6166" providerId="ADAL" clId="{05D1EA4F-B1FD-BE46-A905-BFF90CD02F8A}" dt="2019-04-14T14:25:04.686" v="698" actId="20577"/>
          <ac:spMkLst>
            <pc:docMk/>
            <pc:sldMk cId="1158431625" sldId="262"/>
            <ac:spMk id="5" creationId="{62273EAF-5D75-6E44-8223-059A0342032E}"/>
          </ac:spMkLst>
        </pc:spChg>
      </pc:sldChg>
      <pc:sldChg chg="modSp add">
        <pc:chgData name="Maksim Smirnov" userId="8986901a-0ecb-4630-9e86-3a3b5e7d6166" providerId="ADAL" clId="{05D1EA4F-B1FD-BE46-A905-BFF90CD02F8A}" dt="2019-04-14T14:33:32.628" v="807" actId="5793"/>
        <pc:sldMkLst>
          <pc:docMk/>
          <pc:sldMk cId="524304372" sldId="263"/>
        </pc:sldMkLst>
        <pc:spChg chg="mod">
          <ac:chgData name="Maksim Smirnov" userId="8986901a-0ecb-4630-9e86-3a3b5e7d6166" providerId="ADAL" clId="{05D1EA4F-B1FD-BE46-A905-BFF90CD02F8A}" dt="2019-04-14T14:33:32.628" v="807" actId="5793"/>
          <ac:spMkLst>
            <pc:docMk/>
            <pc:sldMk cId="524304372" sldId="263"/>
            <ac:spMk id="2" creationId="{C4D25722-B8BF-6B4E-A71A-E95C6233DB68}"/>
          </ac:spMkLst>
        </pc:spChg>
        <pc:spChg chg="mod">
          <ac:chgData name="Maksim Smirnov" userId="8986901a-0ecb-4630-9e86-3a3b5e7d6166" providerId="ADAL" clId="{05D1EA4F-B1FD-BE46-A905-BFF90CD02F8A}" dt="2019-04-14T14:33:23.945" v="797" actId="113"/>
          <ac:spMkLst>
            <pc:docMk/>
            <pc:sldMk cId="524304372" sldId="263"/>
            <ac:spMk id="3" creationId="{BEB169B7-C191-AC43-9527-7CFB1F07BD03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10:04:45.149" v="2021" actId="931"/>
        <pc:sldMkLst>
          <pc:docMk/>
          <pc:sldMk cId="1855583742" sldId="264"/>
        </pc:sldMkLst>
        <pc:spChg chg="mod">
          <ac:chgData name="Maksim Smirnov" userId="8986901a-0ecb-4630-9e86-3a3b5e7d6166" providerId="ADAL" clId="{05D1EA4F-B1FD-BE46-A905-BFF90CD02F8A}" dt="2019-04-14T14:35:24.687" v="922" actId="20577"/>
          <ac:spMkLst>
            <pc:docMk/>
            <pc:sldMk cId="1855583742" sldId="264"/>
            <ac:spMk id="2" creationId="{DB4E42D9-AEE4-E648-94D5-CBC9448509EB}"/>
          </ac:spMkLst>
        </pc:spChg>
        <pc:spChg chg="del mod">
          <ac:chgData name="Maksim Smirnov" userId="8986901a-0ecb-4630-9e86-3a3b5e7d6166" providerId="ADAL" clId="{05D1EA4F-B1FD-BE46-A905-BFF90CD02F8A}" dt="2019-04-28T10:01:28.341" v="2019" actId="931"/>
          <ac:spMkLst>
            <pc:docMk/>
            <pc:sldMk cId="1855583742" sldId="264"/>
            <ac:spMk id="3" creationId="{A650E891-271E-D64C-AF75-DB73F429B8DB}"/>
          </ac:spMkLst>
        </pc:spChg>
        <pc:spChg chg="mod">
          <ac:chgData name="Maksim Smirnov" userId="8986901a-0ecb-4630-9e86-3a3b5e7d6166" providerId="ADAL" clId="{05D1EA4F-B1FD-BE46-A905-BFF90CD02F8A}" dt="2019-04-14T14:34:54.223" v="831" actId="20577"/>
          <ac:spMkLst>
            <pc:docMk/>
            <pc:sldMk cId="1855583742" sldId="264"/>
            <ac:spMk id="4" creationId="{05F4F5EF-F09C-B740-B044-FF816043046E}"/>
          </ac:spMkLst>
        </pc:spChg>
        <pc:spChg chg="del mod">
          <ac:chgData name="Maksim Smirnov" userId="8986901a-0ecb-4630-9e86-3a3b5e7d6166" providerId="ADAL" clId="{05D1EA4F-B1FD-BE46-A905-BFF90CD02F8A}" dt="2019-04-28T10:04:45.149" v="2021" actId="931"/>
          <ac:spMkLst>
            <pc:docMk/>
            <pc:sldMk cId="1855583742" sldId="264"/>
            <ac:spMk id="5" creationId="{22944E44-A41D-E040-86D4-A596423EC468}"/>
          </ac:spMkLst>
        </pc:spChg>
        <pc:spChg chg="mod">
          <ac:chgData name="Maksim Smirnov" userId="8986901a-0ecb-4630-9e86-3a3b5e7d6166" providerId="ADAL" clId="{05D1EA4F-B1FD-BE46-A905-BFF90CD02F8A}" dt="2019-04-14T14:35:01.237" v="855" actId="20577"/>
          <ac:spMkLst>
            <pc:docMk/>
            <pc:sldMk cId="1855583742" sldId="264"/>
            <ac:spMk id="6" creationId="{F0C240A1-1400-4B49-A6D2-E003D13A2B70}"/>
          </ac:spMkLst>
        </pc:spChg>
        <pc:picChg chg="add mod">
          <ac:chgData name="Maksim Smirnov" userId="8986901a-0ecb-4630-9e86-3a3b5e7d6166" providerId="ADAL" clId="{05D1EA4F-B1FD-BE46-A905-BFF90CD02F8A}" dt="2019-04-28T10:01:28.341" v="2019" actId="931"/>
          <ac:picMkLst>
            <pc:docMk/>
            <pc:sldMk cId="1855583742" sldId="264"/>
            <ac:picMk id="9" creationId="{FE918ACD-8DA3-3245-98A0-F095373D3FE3}"/>
          </ac:picMkLst>
        </pc:picChg>
        <pc:picChg chg="add mod">
          <ac:chgData name="Maksim Smirnov" userId="8986901a-0ecb-4630-9e86-3a3b5e7d6166" providerId="ADAL" clId="{05D1EA4F-B1FD-BE46-A905-BFF90CD02F8A}" dt="2019-04-28T10:04:45.149" v="2021" actId="931"/>
          <ac:picMkLst>
            <pc:docMk/>
            <pc:sldMk cId="1855583742" sldId="264"/>
            <ac:picMk id="11" creationId="{5C33E5E1-D8F9-C04C-8D10-5D07F093B58D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10:06:13.025" v="2035" actId="931"/>
        <pc:sldMkLst>
          <pc:docMk/>
          <pc:sldMk cId="3011772354" sldId="265"/>
        </pc:sldMkLst>
        <pc:spChg chg="mod">
          <ac:chgData name="Maksim Smirnov" userId="8986901a-0ecb-4630-9e86-3a3b5e7d6166" providerId="ADAL" clId="{05D1EA4F-B1FD-BE46-A905-BFF90CD02F8A}" dt="2019-04-28T10:05:31.722" v="2033" actId="20577"/>
          <ac:spMkLst>
            <pc:docMk/>
            <pc:sldMk cId="3011772354" sldId="265"/>
            <ac:spMk id="2" creationId="{9CA26681-5C6B-9C4F-842F-9A8871F5FA8B}"/>
          </ac:spMkLst>
        </pc:spChg>
        <pc:spChg chg="del mod">
          <ac:chgData name="Maksim Smirnov" userId="8986901a-0ecb-4630-9e86-3a3b5e7d6166" providerId="ADAL" clId="{05D1EA4F-B1FD-BE46-A905-BFF90CD02F8A}" dt="2019-04-28T10:06:13.025" v="2035" actId="931"/>
          <ac:spMkLst>
            <pc:docMk/>
            <pc:sldMk cId="3011772354" sldId="265"/>
            <ac:spMk id="3" creationId="{CC544977-43D9-674C-8EE9-1D7B408DD050}"/>
          </ac:spMkLst>
        </pc:spChg>
        <pc:picChg chg="add mod">
          <ac:chgData name="Maksim Smirnov" userId="8986901a-0ecb-4630-9e86-3a3b5e7d6166" providerId="ADAL" clId="{05D1EA4F-B1FD-BE46-A905-BFF90CD02F8A}" dt="2019-04-28T10:06:13.025" v="2035" actId="931"/>
          <ac:picMkLst>
            <pc:docMk/>
            <pc:sldMk cId="3011772354" sldId="265"/>
            <ac:picMk id="6" creationId="{97A9E0B3-6638-AC48-8418-D8A2434AA1B1}"/>
          </ac:picMkLst>
        </pc:picChg>
      </pc:sldChg>
      <pc:sldChg chg="modSp add">
        <pc:chgData name="Maksim Smirnov" userId="8986901a-0ecb-4630-9e86-3a3b5e7d6166" providerId="ADAL" clId="{05D1EA4F-B1FD-BE46-A905-BFF90CD02F8A}" dt="2019-04-14T14:37:52.581" v="1014" actId="20577"/>
        <pc:sldMkLst>
          <pc:docMk/>
          <pc:sldMk cId="2361989792" sldId="266"/>
        </pc:sldMkLst>
        <pc:spChg chg="mod">
          <ac:chgData name="Maksim Smirnov" userId="8986901a-0ecb-4630-9e86-3a3b5e7d6166" providerId="ADAL" clId="{05D1EA4F-B1FD-BE46-A905-BFF90CD02F8A}" dt="2019-04-14T14:37:52.581" v="1014" actId="20577"/>
          <ac:spMkLst>
            <pc:docMk/>
            <pc:sldMk cId="2361989792" sldId="266"/>
            <ac:spMk id="2" creationId="{CE9F5FA1-AFAF-6D42-AD4F-BF14F042A803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10:10:17.944" v="2058" actId="931"/>
        <pc:sldMkLst>
          <pc:docMk/>
          <pc:sldMk cId="81842227" sldId="267"/>
        </pc:sldMkLst>
        <pc:spChg chg="mod">
          <ac:chgData name="Maksim Smirnov" userId="8986901a-0ecb-4630-9e86-3a3b5e7d6166" providerId="ADAL" clId="{05D1EA4F-B1FD-BE46-A905-BFF90CD02F8A}" dt="2019-04-14T14:38:04.189" v="1026" actId="20577"/>
          <ac:spMkLst>
            <pc:docMk/>
            <pc:sldMk cId="81842227" sldId="267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4-28T10:10:17.944" v="2058" actId="931"/>
          <ac:spMkLst>
            <pc:docMk/>
            <pc:sldMk cId="81842227" sldId="267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4-28T10:10:17.944" v="2058" actId="931"/>
          <ac:picMkLst>
            <pc:docMk/>
            <pc:sldMk cId="81842227" sldId="267"/>
            <ac:picMk id="6" creationId="{98AAD831-A9D4-C749-9B52-814E7199DA22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10:12:22.565" v="2060" actId="931"/>
        <pc:sldMkLst>
          <pc:docMk/>
          <pc:sldMk cId="1288309829" sldId="268"/>
        </pc:sldMkLst>
        <pc:spChg chg="mod">
          <ac:chgData name="Maksim Smirnov" userId="8986901a-0ecb-4630-9e86-3a3b5e7d6166" providerId="ADAL" clId="{05D1EA4F-B1FD-BE46-A905-BFF90CD02F8A}" dt="2019-04-14T14:38:26.102" v="1041" actId="20577"/>
          <ac:spMkLst>
            <pc:docMk/>
            <pc:sldMk cId="1288309829" sldId="268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4-28T10:12:22.565" v="2060" actId="931"/>
          <ac:spMkLst>
            <pc:docMk/>
            <pc:sldMk cId="1288309829" sldId="268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4-28T10:12:22.565" v="2060" actId="931"/>
          <ac:picMkLst>
            <pc:docMk/>
            <pc:sldMk cId="1288309829" sldId="268"/>
            <ac:picMk id="6" creationId="{B3C5D071-6F95-A444-8B34-8F8EF78EE812}"/>
          </ac:picMkLst>
        </pc:picChg>
      </pc:sldChg>
      <pc:sldChg chg="addSp delSp modSp add">
        <pc:chgData name="Maksim Smirnov" userId="8986901a-0ecb-4630-9e86-3a3b5e7d6166" providerId="ADAL" clId="{05D1EA4F-B1FD-BE46-A905-BFF90CD02F8A}" dt="2019-04-28T10:14:44.380" v="2062" actId="931"/>
        <pc:sldMkLst>
          <pc:docMk/>
          <pc:sldMk cId="2083033874" sldId="269"/>
        </pc:sldMkLst>
        <pc:spChg chg="mod">
          <ac:chgData name="Maksim Smirnov" userId="8986901a-0ecb-4630-9e86-3a3b5e7d6166" providerId="ADAL" clId="{05D1EA4F-B1FD-BE46-A905-BFF90CD02F8A}" dt="2019-04-14T14:38:42.819" v="1068" actId="20577"/>
          <ac:spMkLst>
            <pc:docMk/>
            <pc:sldMk cId="2083033874" sldId="269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4-28T10:14:44.380" v="2062" actId="931"/>
          <ac:spMkLst>
            <pc:docMk/>
            <pc:sldMk cId="2083033874" sldId="269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4-28T10:14:44.380" v="2062" actId="931"/>
          <ac:picMkLst>
            <pc:docMk/>
            <pc:sldMk cId="2083033874" sldId="269"/>
            <ac:picMk id="6" creationId="{974AB86A-22EB-254D-9F26-A0E6E87DD9A7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09:50.435" v="2064" actId="931"/>
        <pc:sldMkLst>
          <pc:docMk/>
          <pc:sldMk cId="2231563058" sldId="270"/>
        </pc:sldMkLst>
        <pc:spChg chg="mod">
          <ac:chgData name="Maksim Smirnov" userId="8986901a-0ecb-4630-9e86-3a3b5e7d6166" providerId="ADAL" clId="{05D1EA4F-B1FD-BE46-A905-BFF90CD02F8A}" dt="2019-04-14T14:39:04.787" v="1108" actId="20577"/>
          <ac:spMkLst>
            <pc:docMk/>
            <pc:sldMk cId="2231563058" sldId="270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09:50.435" v="2064" actId="931"/>
          <ac:spMkLst>
            <pc:docMk/>
            <pc:sldMk cId="2231563058" sldId="270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5-11T15:09:50.435" v="2064" actId="931"/>
          <ac:picMkLst>
            <pc:docMk/>
            <pc:sldMk cId="2231563058" sldId="270"/>
            <ac:picMk id="6" creationId="{41977C83-B261-454D-9D15-F241A4F8DC66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12:25.284" v="2072" actId="931"/>
        <pc:sldMkLst>
          <pc:docMk/>
          <pc:sldMk cId="3895284772" sldId="271"/>
        </pc:sldMkLst>
        <pc:spChg chg="mod">
          <ac:chgData name="Maksim Smirnov" userId="8986901a-0ecb-4630-9e86-3a3b5e7d6166" providerId="ADAL" clId="{05D1EA4F-B1FD-BE46-A905-BFF90CD02F8A}" dt="2019-04-14T14:41:38.045" v="1270" actId="20577"/>
          <ac:spMkLst>
            <pc:docMk/>
            <pc:sldMk cId="3895284772" sldId="271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12:25.284" v="2072" actId="931"/>
          <ac:spMkLst>
            <pc:docMk/>
            <pc:sldMk cId="3895284772" sldId="271"/>
            <ac:spMk id="3" creationId="{E83DEE32-E155-F148-9089-DC71350CD5CD}"/>
          </ac:spMkLst>
        </pc:spChg>
        <pc:spChg chg="add del mod">
          <ac:chgData name="Maksim Smirnov" userId="8986901a-0ecb-4630-9e86-3a3b5e7d6166" providerId="ADAL" clId="{05D1EA4F-B1FD-BE46-A905-BFF90CD02F8A}" dt="2019-05-11T15:12:16.157" v="2069" actId="47"/>
          <ac:spMkLst>
            <pc:docMk/>
            <pc:sldMk cId="3895284772" sldId="271"/>
            <ac:spMk id="5" creationId="{E133A7F8-18E0-884E-8509-695A674CC3E9}"/>
          </ac:spMkLst>
        </pc:spChg>
        <pc:picChg chg="add mod">
          <ac:chgData name="Maksim Smirnov" userId="8986901a-0ecb-4630-9e86-3a3b5e7d6166" providerId="ADAL" clId="{05D1EA4F-B1FD-BE46-A905-BFF90CD02F8A}" dt="2019-05-11T15:12:25.284" v="2072" actId="931"/>
          <ac:picMkLst>
            <pc:docMk/>
            <pc:sldMk cId="3895284772" sldId="271"/>
            <ac:picMk id="7" creationId="{B297A54A-7DFF-E249-8668-265FA96FDBE0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19:12.611" v="2083"/>
        <pc:sldMkLst>
          <pc:docMk/>
          <pc:sldMk cId="3872203561" sldId="272"/>
        </pc:sldMkLst>
        <pc:spChg chg="mod">
          <ac:chgData name="Maksim Smirnov" userId="8986901a-0ecb-4630-9e86-3a3b5e7d6166" providerId="ADAL" clId="{05D1EA4F-B1FD-BE46-A905-BFF90CD02F8A}" dt="2019-04-14T14:42:00.851" v="1308" actId="20577"/>
          <ac:spMkLst>
            <pc:docMk/>
            <pc:sldMk cId="3872203561" sldId="272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18:24.536" v="2081" actId="931"/>
          <ac:spMkLst>
            <pc:docMk/>
            <pc:sldMk cId="3872203561" sldId="272"/>
            <ac:spMk id="3" creationId="{E83DEE32-E155-F148-9089-DC71350CD5CD}"/>
          </ac:spMkLst>
        </pc:spChg>
        <pc:spChg chg="add del mod">
          <ac:chgData name="Maksim Smirnov" userId="8986901a-0ecb-4630-9e86-3a3b5e7d6166" providerId="ADAL" clId="{05D1EA4F-B1FD-BE46-A905-BFF90CD02F8A}" dt="2019-05-11T15:19:12.611" v="2083"/>
          <ac:spMkLst>
            <pc:docMk/>
            <pc:sldMk cId="3872203561" sldId="272"/>
            <ac:spMk id="5" creationId="{7EEB2FD0-BBA9-5942-92A3-7F2A54F857D7}"/>
          </ac:spMkLst>
        </pc:spChg>
        <pc:picChg chg="add mod">
          <ac:chgData name="Maksim Smirnov" userId="8986901a-0ecb-4630-9e86-3a3b5e7d6166" providerId="ADAL" clId="{05D1EA4F-B1FD-BE46-A905-BFF90CD02F8A}" dt="2019-05-11T15:18:24.536" v="2081" actId="931"/>
          <ac:picMkLst>
            <pc:docMk/>
            <pc:sldMk cId="3872203561" sldId="272"/>
            <ac:picMk id="7" creationId="{2E06E935-21E2-C54E-8694-74B4E8BCED19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15:39.965" v="2078" actId="931"/>
        <pc:sldMkLst>
          <pc:docMk/>
          <pc:sldMk cId="2456161409" sldId="273"/>
        </pc:sldMkLst>
        <pc:spChg chg="mod">
          <ac:chgData name="Maksim Smirnov" userId="8986901a-0ecb-4630-9e86-3a3b5e7d6166" providerId="ADAL" clId="{05D1EA4F-B1FD-BE46-A905-BFF90CD02F8A}" dt="2019-04-14T14:41:49.800" v="1291" actId="20577"/>
          <ac:spMkLst>
            <pc:docMk/>
            <pc:sldMk cId="2456161409" sldId="273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15:39.965" v="2078" actId="931"/>
          <ac:spMkLst>
            <pc:docMk/>
            <pc:sldMk cId="2456161409" sldId="273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5-11T15:15:39.965" v="2078" actId="931"/>
          <ac:picMkLst>
            <pc:docMk/>
            <pc:sldMk cId="2456161409" sldId="273"/>
            <ac:picMk id="6" creationId="{3E264451-B6A7-CF45-8D45-3FE40D5AC487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23:54.475" v="2088" actId="931"/>
        <pc:sldMkLst>
          <pc:docMk/>
          <pc:sldMk cId="3926319376" sldId="274"/>
        </pc:sldMkLst>
        <pc:spChg chg="mod">
          <ac:chgData name="Maksim Smirnov" userId="8986901a-0ecb-4630-9e86-3a3b5e7d6166" providerId="ADAL" clId="{05D1EA4F-B1FD-BE46-A905-BFF90CD02F8A}" dt="2019-04-14T14:41:10.680" v="1231" actId="20577"/>
          <ac:spMkLst>
            <pc:docMk/>
            <pc:sldMk cId="3926319376" sldId="274"/>
            <ac:spMk id="2" creationId="{6B400A7A-A82E-B544-821F-80A1C12E9D2F}"/>
          </ac:spMkLst>
        </pc:spChg>
        <pc:spChg chg="del mod">
          <ac:chgData name="Maksim Smirnov" userId="8986901a-0ecb-4630-9e86-3a3b5e7d6166" providerId="ADAL" clId="{05D1EA4F-B1FD-BE46-A905-BFF90CD02F8A}" dt="2019-05-11T15:23:54.475" v="2088" actId="931"/>
          <ac:spMkLst>
            <pc:docMk/>
            <pc:sldMk cId="3926319376" sldId="274"/>
            <ac:spMk id="3" creationId="{E83DEE32-E155-F148-9089-DC71350CD5CD}"/>
          </ac:spMkLst>
        </pc:spChg>
        <pc:picChg chg="add mod">
          <ac:chgData name="Maksim Smirnov" userId="8986901a-0ecb-4630-9e86-3a3b5e7d6166" providerId="ADAL" clId="{05D1EA4F-B1FD-BE46-A905-BFF90CD02F8A}" dt="2019-05-11T15:23:54.475" v="2088" actId="931"/>
          <ac:picMkLst>
            <pc:docMk/>
            <pc:sldMk cId="3926319376" sldId="274"/>
            <ac:picMk id="6" creationId="{95036EA4-4D3D-5440-BA72-B7D57013ACF8}"/>
          </ac:picMkLst>
        </pc:picChg>
      </pc:sldChg>
      <pc:sldChg chg="modSp add">
        <pc:chgData name="Maksim Smirnov" userId="8986901a-0ecb-4630-9e86-3a3b5e7d6166" providerId="ADAL" clId="{05D1EA4F-B1FD-BE46-A905-BFF90CD02F8A}" dt="2019-04-14T14:42:22.733" v="1333" actId="20577"/>
        <pc:sldMkLst>
          <pc:docMk/>
          <pc:sldMk cId="1132240436" sldId="275"/>
        </pc:sldMkLst>
        <pc:spChg chg="mod">
          <ac:chgData name="Maksim Smirnov" userId="8986901a-0ecb-4630-9e86-3a3b5e7d6166" providerId="ADAL" clId="{05D1EA4F-B1FD-BE46-A905-BFF90CD02F8A}" dt="2019-04-14T14:42:22.733" v="1333" actId="20577"/>
          <ac:spMkLst>
            <pc:docMk/>
            <pc:sldMk cId="1132240436" sldId="275"/>
            <ac:spMk id="2" creationId="{49D2E783-2CB7-A941-ADD2-989D7CC2F4FE}"/>
          </ac:spMkLst>
        </pc:spChg>
      </pc:sldChg>
      <pc:sldChg chg="addSp delSp modSp add">
        <pc:chgData name="Maksim Smirnov" userId="8986901a-0ecb-4630-9e86-3a3b5e7d6166" providerId="ADAL" clId="{05D1EA4F-B1FD-BE46-A905-BFF90CD02F8A}" dt="2019-05-11T15:27:23.198" v="2092" actId="931"/>
        <pc:sldMkLst>
          <pc:docMk/>
          <pc:sldMk cId="2249003818" sldId="276"/>
        </pc:sldMkLst>
        <pc:spChg chg="mod">
          <ac:chgData name="Maksim Smirnov" userId="8986901a-0ecb-4630-9e86-3a3b5e7d6166" providerId="ADAL" clId="{05D1EA4F-B1FD-BE46-A905-BFF90CD02F8A}" dt="2019-04-14T14:42:37.613" v="1350" actId="20577"/>
          <ac:spMkLst>
            <pc:docMk/>
            <pc:sldMk cId="2249003818" sldId="276"/>
            <ac:spMk id="2" creationId="{0FE7D621-121A-384D-9B59-E338AAD1D35D}"/>
          </ac:spMkLst>
        </pc:spChg>
        <pc:spChg chg="del mod">
          <ac:chgData name="Maksim Smirnov" userId="8986901a-0ecb-4630-9e86-3a3b5e7d6166" providerId="ADAL" clId="{05D1EA4F-B1FD-BE46-A905-BFF90CD02F8A}" dt="2019-05-11T15:27:15.224" v="2090" actId="931"/>
          <ac:spMkLst>
            <pc:docMk/>
            <pc:sldMk cId="2249003818" sldId="276"/>
            <ac:spMk id="3" creationId="{0FBBB9B9-5515-1244-95CB-4BC7EF1D9880}"/>
          </ac:spMkLst>
        </pc:spChg>
        <pc:spChg chg="add del mod">
          <ac:chgData name="Maksim Smirnov" userId="8986901a-0ecb-4630-9e86-3a3b5e7d6166" providerId="ADAL" clId="{05D1EA4F-B1FD-BE46-A905-BFF90CD02F8A}" dt="2019-05-11T15:27:23.198" v="2092" actId="931"/>
          <ac:spMkLst>
            <pc:docMk/>
            <pc:sldMk cId="2249003818" sldId="276"/>
            <ac:spMk id="8" creationId="{4074E8B8-F2DD-6846-828D-9F338F950170}"/>
          </ac:spMkLst>
        </pc:spChg>
        <pc:picChg chg="add del mod">
          <ac:chgData name="Maksim Smirnov" userId="8986901a-0ecb-4630-9e86-3a3b5e7d6166" providerId="ADAL" clId="{05D1EA4F-B1FD-BE46-A905-BFF90CD02F8A}" dt="2019-05-11T15:27:16.553" v="2091" actId="478"/>
          <ac:picMkLst>
            <pc:docMk/>
            <pc:sldMk cId="2249003818" sldId="276"/>
            <ac:picMk id="6" creationId="{036B3E1D-8263-BC44-8625-8BDFFB3B19AC}"/>
          </ac:picMkLst>
        </pc:picChg>
        <pc:picChg chg="add mod">
          <ac:chgData name="Maksim Smirnov" userId="8986901a-0ecb-4630-9e86-3a3b5e7d6166" providerId="ADAL" clId="{05D1EA4F-B1FD-BE46-A905-BFF90CD02F8A}" dt="2019-05-11T15:27:23.198" v="2092" actId="931"/>
          <ac:picMkLst>
            <pc:docMk/>
            <pc:sldMk cId="2249003818" sldId="276"/>
            <ac:picMk id="10" creationId="{D7A59E40-6D5B-D140-ADB4-132F77D7B1E4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46:29.851" v="2107" actId="1076"/>
        <pc:sldMkLst>
          <pc:docMk/>
          <pc:sldMk cId="284748630" sldId="277"/>
        </pc:sldMkLst>
        <pc:spChg chg="mod">
          <ac:chgData name="Maksim Smirnov" userId="8986901a-0ecb-4630-9e86-3a3b5e7d6166" providerId="ADAL" clId="{05D1EA4F-B1FD-BE46-A905-BFF90CD02F8A}" dt="2019-04-14T14:43:12.685" v="1428" actId="20577"/>
          <ac:spMkLst>
            <pc:docMk/>
            <pc:sldMk cId="284748630" sldId="277"/>
            <ac:spMk id="2" creationId="{0FE7D621-121A-384D-9B59-E338AAD1D35D}"/>
          </ac:spMkLst>
        </pc:spChg>
        <pc:spChg chg="del mod">
          <ac:chgData name="Maksim Smirnov" userId="8986901a-0ecb-4630-9e86-3a3b5e7d6166" providerId="ADAL" clId="{05D1EA4F-B1FD-BE46-A905-BFF90CD02F8A}" dt="2019-05-11T15:45:47.952" v="2098" actId="931"/>
          <ac:spMkLst>
            <pc:docMk/>
            <pc:sldMk cId="284748630" sldId="277"/>
            <ac:spMk id="3" creationId="{0FBBB9B9-5515-1244-95CB-4BC7EF1D9880}"/>
          </ac:spMkLst>
        </pc:spChg>
        <pc:spChg chg="add del mod">
          <ac:chgData name="Maksim Smirnov" userId="8986901a-0ecb-4630-9e86-3a3b5e7d6166" providerId="ADAL" clId="{05D1EA4F-B1FD-BE46-A905-BFF90CD02F8A}" dt="2019-04-14T14:44:08.456" v="1477"/>
          <ac:spMkLst>
            <pc:docMk/>
            <pc:sldMk cId="284748630" sldId="277"/>
            <ac:spMk id="5" creationId="{ACEC01C9-0CE1-C942-B495-24D05D62B336}"/>
          </ac:spMkLst>
        </pc:spChg>
        <pc:spChg chg="add del mod">
          <ac:chgData name="Maksim Smirnov" userId="8986901a-0ecb-4630-9e86-3a3b5e7d6166" providerId="ADAL" clId="{05D1EA4F-B1FD-BE46-A905-BFF90CD02F8A}" dt="2019-05-11T15:45:52.726" v="2101"/>
          <ac:spMkLst>
            <pc:docMk/>
            <pc:sldMk cId="284748630" sldId="277"/>
            <ac:spMk id="5" creationId="{BB63A9A6-BB09-0C4D-8E9A-8E8E13DFACC6}"/>
          </ac:spMkLst>
        </pc:spChg>
        <pc:picChg chg="add mod">
          <ac:chgData name="Maksim Smirnov" userId="8986901a-0ecb-4630-9e86-3a3b5e7d6166" providerId="ADAL" clId="{05D1EA4F-B1FD-BE46-A905-BFF90CD02F8A}" dt="2019-05-11T15:46:27.768" v="2106" actId="1076"/>
          <ac:picMkLst>
            <pc:docMk/>
            <pc:sldMk cId="284748630" sldId="277"/>
            <ac:picMk id="7" creationId="{FF707975-8E3B-F14B-9A8B-CA556A3DA584}"/>
          </ac:picMkLst>
        </pc:picChg>
        <pc:picChg chg="add mod">
          <ac:chgData name="Maksim Smirnov" userId="8986901a-0ecb-4630-9e86-3a3b5e7d6166" providerId="ADAL" clId="{05D1EA4F-B1FD-BE46-A905-BFF90CD02F8A}" dt="2019-05-11T15:46:29.851" v="2107" actId="1076"/>
          <ac:picMkLst>
            <pc:docMk/>
            <pc:sldMk cId="284748630" sldId="277"/>
            <ac:picMk id="9" creationId="{E4F07F61-2D3B-CC40-9D5D-F919EAC871ED}"/>
          </ac:picMkLst>
        </pc:picChg>
      </pc:sldChg>
      <pc:sldChg chg="modSp add">
        <pc:chgData name="Maksim Smirnov" userId="8986901a-0ecb-4630-9e86-3a3b5e7d6166" providerId="ADAL" clId="{05D1EA4F-B1FD-BE46-A905-BFF90CD02F8A}" dt="2019-04-14T14:53:15.517" v="1501" actId="20577"/>
        <pc:sldMkLst>
          <pc:docMk/>
          <pc:sldMk cId="958096692" sldId="278"/>
        </pc:sldMkLst>
        <pc:spChg chg="mod">
          <ac:chgData name="Maksim Smirnov" userId="8986901a-0ecb-4630-9e86-3a3b5e7d6166" providerId="ADAL" clId="{05D1EA4F-B1FD-BE46-A905-BFF90CD02F8A}" dt="2019-04-14T14:53:15.517" v="1501" actId="20577"/>
          <ac:spMkLst>
            <pc:docMk/>
            <pc:sldMk cId="958096692" sldId="278"/>
            <ac:spMk id="2" creationId="{9E746E25-FD2A-1E48-9668-8AC987DEA108}"/>
          </ac:spMkLst>
        </pc:spChg>
      </pc:sldChg>
      <pc:sldChg chg="addSp delSp modSp add">
        <pc:chgData name="Maksim Smirnov" userId="8986901a-0ecb-4630-9e86-3a3b5e7d6166" providerId="ADAL" clId="{05D1EA4F-B1FD-BE46-A905-BFF90CD02F8A}" dt="2019-05-11T15:55:44.596" v="2134" actId="931"/>
        <pc:sldMkLst>
          <pc:docMk/>
          <pc:sldMk cId="2857298182" sldId="279"/>
        </pc:sldMkLst>
        <pc:spChg chg="mod">
          <ac:chgData name="Maksim Smirnov" userId="8986901a-0ecb-4630-9e86-3a3b5e7d6166" providerId="ADAL" clId="{05D1EA4F-B1FD-BE46-A905-BFF90CD02F8A}" dt="2019-04-14T14:53:36.280" v="1547" actId="20577"/>
          <ac:spMkLst>
            <pc:docMk/>
            <pc:sldMk cId="2857298182" sldId="279"/>
            <ac:spMk id="2" creationId="{8E4E6E51-4EAE-E549-BD14-271D2FFC82D4}"/>
          </ac:spMkLst>
        </pc:spChg>
        <pc:spChg chg="del">
          <ac:chgData name="Maksim Smirnov" userId="8986901a-0ecb-4630-9e86-3a3b5e7d6166" providerId="ADAL" clId="{05D1EA4F-B1FD-BE46-A905-BFF90CD02F8A}" dt="2019-05-11T15:55:44.596" v="2134" actId="931"/>
          <ac:spMkLst>
            <pc:docMk/>
            <pc:sldMk cId="2857298182" sldId="279"/>
            <ac:spMk id="3" creationId="{6635E338-8DCF-BF45-89F8-5310B2FF18E0}"/>
          </ac:spMkLst>
        </pc:spChg>
        <pc:picChg chg="add mod">
          <ac:chgData name="Maksim Smirnov" userId="8986901a-0ecb-4630-9e86-3a3b5e7d6166" providerId="ADAL" clId="{05D1EA4F-B1FD-BE46-A905-BFF90CD02F8A}" dt="2019-05-11T15:55:44.596" v="2134" actId="931"/>
          <ac:picMkLst>
            <pc:docMk/>
            <pc:sldMk cId="2857298182" sldId="279"/>
            <ac:picMk id="6" creationId="{EADB2057-5C4F-904D-9E48-9F254C94F5E9}"/>
          </ac:picMkLst>
        </pc:picChg>
      </pc:sldChg>
      <pc:sldChg chg="modSp add">
        <pc:chgData name="Maksim Smirnov" userId="8986901a-0ecb-4630-9e86-3a3b5e7d6166" providerId="ADAL" clId="{05D1EA4F-B1FD-BE46-A905-BFF90CD02F8A}" dt="2019-04-14T14:54:17.715" v="1564" actId="20577"/>
        <pc:sldMkLst>
          <pc:docMk/>
          <pc:sldMk cId="3263489491" sldId="280"/>
        </pc:sldMkLst>
        <pc:spChg chg="mod">
          <ac:chgData name="Maksim Smirnov" userId="8986901a-0ecb-4630-9e86-3a3b5e7d6166" providerId="ADAL" clId="{05D1EA4F-B1FD-BE46-A905-BFF90CD02F8A}" dt="2019-04-14T14:54:17.715" v="1564" actId="20577"/>
          <ac:spMkLst>
            <pc:docMk/>
            <pc:sldMk cId="3263489491" sldId="280"/>
            <ac:spMk id="2" creationId="{070D2CE6-56D4-A146-838D-FEE79E032750}"/>
          </ac:spMkLst>
        </pc:spChg>
      </pc:sldChg>
      <pc:sldChg chg="addSp delSp modSp add">
        <pc:chgData name="Maksim Smirnov" userId="8986901a-0ecb-4630-9e86-3a3b5e7d6166" providerId="ADAL" clId="{05D1EA4F-B1FD-BE46-A905-BFF90CD02F8A}" dt="2019-04-14T14:57:51.553" v="1700" actId="20577"/>
        <pc:sldMkLst>
          <pc:docMk/>
          <pc:sldMk cId="2057990014" sldId="281"/>
        </pc:sldMkLst>
        <pc:spChg chg="mod">
          <ac:chgData name="Maksim Smirnov" userId="8986901a-0ecb-4630-9e86-3a3b5e7d6166" providerId="ADAL" clId="{05D1EA4F-B1FD-BE46-A905-BFF90CD02F8A}" dt="2019-04-14T14:57:51.553" v="1700" actId="20577"/>
          <ac:spMkLst>
            <pc:docMk/>
            <pc:sldMk cId="2057990014" sldId="281"/>
            <ac:spMk id="2" creationId="{3063E757-2EEF-A242-A588-CA2A27E61474}"/>
          </ac:spMkLst>
        </pc:spChg>
        <pc:spChg chg="mod">
          <ac:chgData name="Maksim Smirnov" userId="8986901a-0ecb-4630-9e86-3a3b5e7d6166" providerId="ADAL" clId="{05D1EA4F-B1FD-BE46-A905-BFF90CD02F8A}" dt="2019-04-14T14:55:29.108" v="1570" actId="20577"/>
          <ac:spMkLst>
            <pc:docMk/>
            <pc:sldMk cId="2057990014" sldId="281"/>
            <ac:spMk id="3" creationId="{C521A4A9-CE61-204A-B660-D935A53F0216}"/>
          </ac:spMkLst>
        </pc:spChg>
        <pc:spChg chg="del">
          <ac:chgData name="Maksim Smirnov" userId="8986901a-0ecb-4630-9e86-3a3b5e7d6166" providerId="ADAL" clId="{05D1EA4F-B1FD-BE46-A905-BFF90CD02F8A}" dt="2019-04-14T14:55:18.694" v="1567" actId="931"/>
          <ac:spMkLst>
            <pc:docMk/>
            <pc:sldMk cId="2057990014" sldId="281"/>
            <ac:spMk id="6" creationId="{56FD9B40-B1F1-2C4C-B254-4B5DC2A13183}"/>
          </ac:spMkLst>
        </pc:spChg>
        <pc:picChg chg="add mod">
          <ac:chgData name="Maksim Smirnov" userId="8986901a-0ecb-4630-9e86-3a3b5e7d6166" providerId="ADAL" clId="{05D1EA4F-B1FD-BE46-A905-BFF90CD02F8A}" dt="2019-04-14T14:55:18.694" v="1567" actId="931"/>
          <ac:picMkLst>
            <pc:docMk/>
            <pc:sldMk cId="2057990014" sldId="281"/>
            <ac:picMk id="8" creationId="{D087D73D-E823-6140-BCB5-CD75C7DB2A72}"/>
          </ac:picMkLst>
        </pc:picChg>
      </pc:sldChg>
      <pc:sldChg chg="modSp add ord">
        <pc:chgData name="Maksim Smirnov" userId="8986901a-0ecb-4630-9e86-3a3b5e7d6166" providerId="ADAL" clId="{05D1EA4F-B1FD-BE46-A905-BFF90CD02F8A}" dt="2019-04-27T08:37:00.879" v="1736" actId="20577"/>
        <pc:sldMkLst>
          <pc:docMk/>
          <pc:sldMk cId="1257424243" sldId="282"/>
        </pc:sldMkLst>
        <pc:spChg chg="mod">
          <ac:chgData name="Maksim Smirnov" userId="8986901a-0ecb-4630-9e86-3a3b5e7d6166" providerId="ADAL" clId="{05D1EA4F-B1FD-BE46-A905-BFF90CD02F8A}" dt="2019-04-27T08:37:00.879" v="1736" actId="20577"/>
          <ac:spMkLst>
            <pc:docMk/>
            <pc:sldMk cId="1257424243" sldId="282"/>
            <ac:spMk id="2" creationId="{0F1B8D27-9865-5F45-B907-7023C2841CD6}"/>
          </ac:spMkLst>
        </pc:spChg>
      </pc:sldChg>
      <pc:sldChg chg="addSp delSp modSp add">
        <pc:chgData name="Maksim Smirnov" userId="8986901a-0ecb-4630-9e86-3a3b5e7d6166" providerId="ADAL" clId="{05D1EA4F-B1FD-BE46-A905-BFF90CD02F8A}" dt="2019-04-28T10:08:40.112" v="2056" actId="931"/>
        <pc:sldMkLst>
          <pc:docMk/>
          <pc:sldMk cId="1349561864" sldId="283"/>
        </pc:sldMkLst>
        <pc:spChg chg="mod">
          <ac:chgData name="Maksim Smirnov" userId="8986901a-0ecb-4630-9e86-3a3b5e7d6166" providerId="ADAL" clId="{05D1EA4F-B1FD-BE46-A905-BFF90CD02F8A}" dt="2019-04-28T10:07:33.386" v="2055" actId="20577"/>
          <ac:spMkLst>
            <pc:docMk/>
            <pc:sldMk cId="1349561864" sldId="283"/>
            <ac:spMk id="2" creationId="{D8D848AC-3936-8042-96FE-AA7BF54490D8}"/>
          </ac:spMkLst>
        </pc:spChg>
        <pc:spChg chg="del">
          <ac:chgData name="Maksim Smirnov" userId="8986901a-0ecb-4630-9e86-3a3b5e7d6166" providerId="ADAL" clId="{05D1EA4F-B1FD-BE46-A905-BFF90CD02F8A}" dt="2019-04-28T10:08:40.112" v="2056" actId="931"/>
          <ac:spMkLst>
            <pc:docMk/>
            <pc:sldMk cId="1349561864" sldId="283"/>
            <ac:spMk id="3" creationId="{D91F3066-06BE-8347-9EAB-98139F48A441}"/>
          </ac:spMkLst>
        </pc:spChg>
        <pc:picChg chg="add mod">
          <ac:chgData name="Maksim Smirnov" userId="8986901a-0ecb-4630-9e86-3a3b5e7d6166" providerId="ADAL" clId="{05D1EA4F-B1FD-BE46-A905-BFF90CD02F8A}" dt="2019-04-28T10:08:40.112" v="2056" actId="931"/>
          <ac:picMkLst>
            <pc:docMk/>
            <pc:sldMk cId="1349561864" sldId="283"/>
            <ac:picMk id="6" creationId="{40558E24-EDC0-D146-9D95-728A351EF728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20:33.860" v="2086" actId="931"/>
        <pc:sldMkLst>
          <pc:docMk/>
          <pc:sldMk cId="2254656542" sldId="284"/>
        </pc:sldMkLst>
        <pc:spChg chg="add del mod">
          <ac:chgData name="Maksim Smirnov" userId="8986901a-0ecb-4630-9e86-3a3b5e7d6166" providerId="ADAL" clId="{05D1EA4F-B1FD-BE46-A905-BFF90CD02F8A}" dt="2019-05-11T15:20:33.860" v="2086" actId="931"/>
          <ac:spMkLst>
            <pc:docMk/>
            <pc:sldMk cId="2254656542" sldId="284"/>
            <ac:spMk id="5" creationId="{68EECEAB-205B-3B42-9F4A-A48D30BB61BC}"/>
          </ac:spMkLst>
        </pc:spChg>
        <pc:picChg chg="del">
          <ac:chgData name="Maksim Smirnov" userId="8986901a-0ecb-4630-9e86-3a3b5e7d6166" providerId="ADAL" clId="{05D1EA4F-B1FD-BE46-A905-BFF90CD02F8A}" dt="2019-05-11T15:19:19.924" v="2085" actId="478"/>
          <ac:picMkLst>
            <pc:docMk/>
            <pc:sldMk cId="2254656542" sldId="284"/>
            <ac:picMk id="7" creationId="{2E06E935-21E2-C54E-8694-74B4E8BCED19}"/>
          </ac:picMkLst>
        </pc:picChg>
        <pc:picChg chg="add mod">
          <ac:chgData name="Maksim Smirnov" userId="8986901a-0ecb-4630-9e86-3a3b5e7d6166" providerId="ADAL" clId="{05D1EA4F-B1FD-BE46-A905-BFF90CD02F8A}" dt="2019-05-11T15:20:33.860" v="2086" actId="931"/>
          <ac:picMkLst>
            <pc:docMk/>
            <pc:sldMk cId="2254656542" sldId="284"/>
            <ac:picMk id="8" creationId="{DCC172C5-E569-0249-A74A-974740938DC5}"/>
          </ac:picMkLst>
        </pc:picChg>
      </pc:sldChg>
      <pc:sldChg chg="addSp delSp modSp add">
        <pc:chgData name="Maksim Smirnov" userId="8986901a-0ecb-4630-9e86-3a3b5e7d6166" providerId="ADAL" clId="{05D1EA4F-B1FD-BE46-A905-BFF90CD02F8A}" dt="2019-05-11T15:49:02.685" v="2111" actId="931"/>
        <pc:sldMkLst>
          <pc:docMk/>
          <pc:sldMk cId="3720888155" sldId="285"/>
        </pc:sldMkLst>
        <pc:spChg chg="add del mod">
          <ac:chgData name="Maksim Smirnov" userId="8986901a-0ecb-4630-9e86-3a3b5e7d6166" providerId="ADAL" clId="{05D1EA4F-B1FD-BE46-A905-BFF90CD02F8A}" dt="2019-05-11T15:49:02.685" v="2111" actId="931"/>
          <ac:spMkLst>
            <pc:docMk/>
            <pc:sldMk cId="3720888155" sldId="285"/>
            <ac:spMk id="5" creationId="{7DA2C8AD-2E1C-1D45-A521-8BA3616218C9}"/>
          </ac:spMkLst>
        </pc:spChg>
        <pc:picChg chg="del">
          <ac:chgData name="Maksim Smirnov" userId="8986901a-0ecb-4630-9e86-3a3b5e7d6166" providerId="ADAL" clId="{05D1EA4F-B1FD-BE46-A905-BFF90CD02F8A}" dt="2019-05-11T15:48:44.318" v="2110" actId="478"/>
          <ac:picMkLst>
            <pc:docMk/>
            <pc:sldMk cId="3720888155" sldId="285"/>
            <ac:picMk id="7" creationId="{FF707975-8E3B-F14B-9A8B-CA556A3DA584}"/>
          </ac:picMkLst>
        </pc:picChg>
        <pc:picChg chg="add mod">
          <ac:chgData name="Maksim Smirnov" userId="8986901a-0ecb-4630-9e86-3a3b5e7d6166" providerId="ADAL" clId="{05D1EA4F-B1FD-BE46-A905-BFF90CD02F8A}" dt="2019-05-11T15:49:02.685" v="2111" actId="931"/>
          <ac:picMkLst>
            <pc:docMk/>
            <pc:sldMk cId="3720888155" sldId="285"/>
            <ac:picMk id="8" creationId="{BA8F447E-45F9-9448-BFD1-91A170624AD6}"/>
          </ac:picMkLst>
        </pc:picChg>
        <pc:picChg chg="del">
          <ac:chgData name="Maksim Smirnov" userId="8986901a-0ecb-4630-9e86-3a3b5e7d6166" providerId="ADAL" clId="{05D1EA4F-B1FD-BE46-A905-BFF90CD02F8A}" dt="2019-05-11T15:48:42.874" v="2109" actId="478"/>
          <ac:picMkLst>
            <pc:docMk/>
            <pc:sldMk cId="3720888155" sldId="285"/>
            <ac:picMk id="9" creationId="{E4F07F61-2D3B-CC40-9D5D-F919EAC871ED}"/>
          </ac:picMkLst>
        </pc:picChg>
      </pc:sldChg>
      <pc:sldChg chg="modSp add ord">
        <pc:chgData name="Maksim Smirnov" userId="8986901a-0ecb-4630-9e86-3a3b5e7d6166" providerId="ADAL" clId="{05D1EA4F-B1FD-BE46-A905-BFF90CD02F8A}" dt="2019-05-11T15:54:49.228" v="2133" actId="20577"/>
        <pc:sldMkLst>
          <pc:docMk/>
          <pc:sldMk cId="997503743" sldId="286"/>
        </pc:sldMkLst>
        <pc:spChg chg="mod">
          <ac:chgData name="Maksim Smirnov" userId="8986901a-0ecb-4630-9e86-3a3b5e7d6166" providerId="ADAL" clId="{05D1EA4F-B1FD-BE46-A905-BFF90CD02F8A}" dt="2019-05-11T15:54:49.228" v="2133" actId="20577"/>
          <ac:spMkLst>
            <pc:docMk/>
            <pc:sldMk cId="997503743" sldId="286"/>
            <ac:spMk id="2" creationId="{D8D848AC-3936-8042-96FE-AA7BF54490D8}"/>
          </ac:spMkLst>
        </pc:spChg>
      </pc:sldChg>
      <pc:sldChg chg="modSp add">
        <pc:chgData name="Maksim Smirnov" userId="8986901a-0ecb-4630-9e86-3a3b5e7d6166" providerId="ADAL" clId="{05D1EA4F-B1FD-BE46-A905-BFF90CD02F8A}" dt="2019-05-17T10:11:36.285" v="2591"/>
        <pc:sldMkLst>
          <pc:docMk/>
          <pc:sldMk cId="168106562" sldId="287"/>
        </pc:sldMkLst>
        <pc:spChg chg="mod">
          <ac:chgData name="Maksim Smirnov" userId="8986901a-0ecb-4630-9e86-3a3b5e7d6166" providerId="ADAL" clId="{05D1EA4F-B1FD-BE46-A905-BFF90CD02F8A}" dt="2019-05-11T16:34:47.528" v="2143" actId="20577"/>
          <ac:spMkLst>
            <pc:docMk/>
            <pc:sldMk cId="168106562" sldId="287"/>
            <ac:spMk id="2" creationId="{A9236C05-0D69-FF4D-AB39-BA657EA1E6EC}"/>
          </ac:spMkLst>
        </pc:spChg>
        <pc:spChg chg="mod">
          <ac:chgData name="Maksim Smirnov" userId="8986901a-0ecb-4630-9e86-3a3b5e7d6166" providerId="ADAL" clId="{05D1EA4F-B1FD-BE46-A905-BFF90CD02F8A}" dt="2019-05-17T10:11:36.285" v="2591"/>
          <ac:spMkLst>
            <pc:docMk/>
            <pc:sldMk cId="168106562" sldId="287"/>
            <ac:spMk id="3" creationId="{D9237844-C05A-D446-BC51-629B9193C079}"/>
          </ac:spMkLst>
        </pc:spChg>
      </pc:sldChg>
      <pc:sldChg chg="addSp delSp modSp add">
        <pc:chgData name="Maksim Smirnov" userId="8986901a-0ecb-4630-9e86-3a3b5e7d6166" providerId="ADAL" clId="{05D1EA4F-B1FD-BE46-A905-BFF90CD02F8A}" dt="2019-05-12T09:48:21.134" v="2471" actId="20577"/>
        <pc:sldMkLst>
          <pc:docMk/>
          <pc:sldMk cId="1968979366" sldId="288"/>
        </pc:sldMkLst>
        <pc:spChg chg="mod">
          <ac:chgData name="Maksim Smirnov" userId="8986901a-0ecb-4630-9e86-3a3b5e7d6166" providerId="ADAL" clId="{05D1EA4F-B1FD-BE46-A905-BFF90CD02F8A}" dt="2019-05-12T09:48:21.134" v="2471" actId="20577"/>
          <ac:spMkLst>
            <pc:docMk/>
            <pc:sldMk cId="1968979366" sldId="288"/>
            <ac:spMk id="2" creationId="{69624CC8-AB9E-1044-9273-38981E73AC05}"/>
          </ac:spMkLst>
        </pc:spChg>
        <pc:spChg chg="del">
          <ac:chgData name="Maksim Smirnov" userId="8986901a-0ecb-4630-9e86-3a3b5e7d6166" providerId="ADAL" clId="{05D1EA4F-B1FD-BE46-A905-BFF90CD02F8A}" dt="2019-05-12T09:48:06.693" v="2468" actId="931"/>
          <ac:spMkLst>
            <pc:docMk/>
            <pc:sldMk cId="1968979366" sldId="288"/>
            <ac:spMk id="3" creationId="{B9DCE2B1-59D2-8C47-9B6C-E1915A644CEE}"/>
          </ac:spMkLst>
        </pc:spChg>
        <pc:picChg chg="add mod">
          <ac:chgData name="Maksim Smirnov" userId="8986901a-0ecb-4630-9e86-3a3b5e7d6166" providerId="ADAL" clId="{05D1EA4F-B1FD-BE46-A905-BFF90CD02F8A}" dt="2019-05-12T09:48:06.693" v="2468" actId="931"/>
          <ac:picMkLst>
            <pc:docMk/>
            <pc:sldMk cId="1968979366" sldId="288"/>
            <ac:picMk id="6" creationId="{0767FD77-FB16-7147-BEA3-434FAA9B872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962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8" r:id="rId13"/>
    <p:sldLayoutId id="2147483694" r:id="rId14"/>
    <p:sldLayoutId id="2147483690" r:id="rId15"/>
    <p:sldLayoutId id="2147483697" r:id="rId16"/>
    <p:sldLayoutId id="2147483691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habr.com/ru/post/315974/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durli/EpamPython2019" TargetMode="External"/><Relationship Id="rId2" Type="http://schemas.openxmlformats.org/officeDocument/2006/relationships/hyperlink" Target="https://vk.com/wall-12446354_166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6F8E0-3E71-2747-BDB1-B6320629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A7C350-7CBD-0041-9808-3C01074FE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Python/Spring-2019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0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26681-5C6B-9C4F-842F-9A8871F5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A9E0B3-6638-AC48-8418-D8A2434AA1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20" y="1079500"/>
            <a:ext cx="6491560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9924C0-0051-E940-A6BE-02536BA32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848AC-3936-8042-96FE-AA7BF544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идеи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0558E24-EDC0-D146-9D95-728A351EF7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565275"/>
            <a:ext cx="6972300" cy="24257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2DE6CC-91C0-1940-9554-3ED7D9EF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F5FA1-AFAF-6D42-AD4F-BF14F042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6198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8AAD831-A9D4-C749-9B52-814E7199DA2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20875"/>
            <a:ext cx="1676400" cy="17145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3C5D071-6F95-A444-8B34-8F8EF78EE8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241425"/>
            <a:ext cx="2844800" cy="3073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4AB86A-22EB-254D-9F26-A0E6E87DD9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46" y="1079500"/>
            <a:ext cx="1395108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977C83-B261-454D-9D15-F241A4F8DC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1171575"/>
            <a:ext cx="2984500" cy="32131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6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</a:t>
            </a:r>
            <a:r>
              <a:rPr lang="en-US" dirty="0"/>
              <a:t>(</a:t>
            </a:r>
            <a:r>
              <a:rPr lang="ru-RU" dirty="0"/>
              <a:t>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297A54A-7DFF-E249-8668-265FA96FDB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73" y="1079500"/>
            <a:ext cx="1737055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3A7F8-18E0-884E-8509-695A674CC3E9}"/>
              </a:ext>
            </a:extLst>
          </p:cNvPr>
          <p:cNvSpPr txBox="1"/>
          <p:nvPr/>
        </p:nvSpPr>
        <p:spPr>
          <a:xfrm>
            <a:off x="765717" y="124150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28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(последовательности,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264451-B6A7-CF45-8D45-3FE40D5AC48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76375"/>
            <a:ext cx="5372100" cy="26035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(последовательности,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E06E935-21E2-C54E-8694-74B4E8BCED1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1133475"/>
            <a:ext cx="2692400" cy="32893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0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C45F2-F034-584E-9AD1-EC2875D9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0546A-C5D0-2247-A30A-5990BA6A43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100500 лекций</a:t>
            </a:r>
          </a:p>
          <a:p>
            <a:r>
              <a:rPr lang="ru-RU" dirty="0"/>
              <a:t>100499 домашних заданий</a:t>
            </a:r>
          </a:p>
          <a:p>
            <a:r>
              <a:rPr lang="ru-RU" dirty="0"/>
              <a:t>В конце каждой лекции:</a:t>
            </a:r>
          </a:p>
          <a:p>
            <a:pPr lvl="1"/>
            <a:r>
              <a:rPr lang="ru-RU" dirty="0"/>
              <a:t>Ссылка на опорные материалы лекции</a:t>
            </a:r>
          </a:p>
          <a:p>
            <a:pPr lvl="1"/>
            <a:r>
              <a:rPr lang="ru-RU" dirty="0"/>
              <a:t>Ссылка на домашнее задание</a:t>
            </a:r>
          </a:p>
          <a:p>
            <a:pPr lvl="1"/>
            <a:r>
              <a:rPr lang="ru-RU" dirty="0"/>
              <a:t>Ссылку на </a:t>
            </a:r>
            <a:r>
              <a:rPr lang="ru-RU" dirty="0" err="1"/>
              <a:t>гуглоформу</a:t>
            </a:r>
            <a:r>
              <a:rPr lang="ru-RU" dirty="0"/>
              <a:t> опроса</a:t>
            </a:r>
          </a:p>
          <a:p>
            <a:r>
              <a:rPr lang="ru-RU" dirty="0"/>
              <a:t>В конце курса:</a:t>
            </a:r>
          </a:p>
          <a:p>
            <a:pPr lvl="1"/>
            <a:r>
              <a:rPr lang="ru-RU" dirty="0"/>
              <a:t>Экзамен</a:t>
            </a:r>
          </a:p>
          <a:p>
            <a:r>
              <a:rPr lang="ru-RU" dirty="0"/>
              <a:t>После курса:</a:t>
            </a:r>
          </a:p>
          <a:p>
            <a:pPr lvl="1"/>
            <a:r>
              <a:rPr lang="ru-RU" dirty="0"/>
              <a:t>Лаборатория</a:t>
            </a:r>
          </a:p>
          <a:p>
            <a:pPr lvl="1"/>
            <a:r>
              <a:rPr lang="ru-RU"/>
              <a:t>Работа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967F4-7ED0-5D42-9BA9-61BC9E63F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5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(последовательности, </a:t>
            </a:r>
            <a:r>
              <a:rPr lang="en-US" dirty="0"/>
              <a:t>sequences)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CC172C5-E569-0249-A74A-974740938DC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1260475"/>
            <a:ext cx="2044700" cy="3035300"/>
          </a:xfrm>
        </p:spPr>
      </p:pic>
    </p:spTree>
    <p:extLst>
      <p:ext uri="{BB962C8B-B14F-4D97-AF65-F5344CB8AC3E}">
        <p14:creationId xmlns:p14="http://schemas.microsoft.com/office/powerpoint/2010/main" val="225465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00A7A-A82E-B544-821F-80A1C12E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 </a:t>
            </a:r>
            <a:r>
              <a:rPr lang="en-US" dirty="0"/>
              <a:t>(</a:t>
            </a:r>
            <a:r>
              <a:rPr lang="ru-RU" dirty="0"/>
              <a:t>хэш-таблицы, </a:t>
            </a:r>
            <a:r>
              <a:rPr lang="en-US" dirty="0"/>
              <a:t>mappings)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5036EA4-4D3D-5440-BA72-B7D57013ACF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171575"/>
            <a:ext cx="4000500" cy="32131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400BD-F756-814F-91D2-FB2C73C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1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2E783-2CB7-A941-ADD2-989D7CC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132240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7D621-121A-384D-9B59-E338AAD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C7D7-F43B-3441-8D3C-C13FB78B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7A59E40-6D5B-D140-ADB4-132F77D7B1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1489075"/>
            <a:ext cx="3441700" cy="2578100"/>
          </a:xfrm>
        </p:spPr>
      </p:pic>
    </p:spTree>
    <p:extLst>
      <p:ext uri="{BB962C8B-B14F-4D97-AF65-F5344CB8AC3E}">
        <p14:creationId xmlns:p14="http://schemas.microsoft.com/office/powerpoint/2010/main" val="224900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7D621-121A-384D-9B59-E338AAD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(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for)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707975-8E3B-F14B-9A8B-CA556A3DA58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61" y="1035050"/>
            <a:ext cx="1651000" cy="3073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C7D7-F43B-3441-8D3C-C13FB78B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F07F61-2D3B-CC40-9D5D-F919EAC87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39" y="1035050"/>
            <a:ext cx="2476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7D621-121A-384D-9B59-E338AAD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(</a:t>
            </a:r>
            <a:r>
              <a:rPr lang="en-US" dirty="0"/>
              <a:t>while </a:t>
            </a:r>
            <a:r>
              <a:rPr lang="ru-RU" dirty="0"/>
              <a:t>и </a:t>
            </a:r>
            <a:r>
              <a:rPr lang="en-US" dirty="0"/>
              <a:t>for)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C7D7-F43B-3441-8D3C-C13FB78B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A8F447E-45F9-9448-BFD1-91A170624AD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1978025"/>
            <a:ext cx="2730500" cy="1600200"/>
          </a:xfrm>
        </p:spPr>
      </p:pic>
    </p:spTree>
    <p:extLst>
      <p:ext uri="{BB962C8B-B14F-4D97-AF65-F5344CB8AC3E}">
        <p14:creationId xmlns:p14="http://schemas.microsoft.com/office/powerpoint/2010/main" val="37208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B8D27-9865-5F45-B907-7023C284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и пакеты</a:t>
            </a:r>
          </a:p>
        </p:txBody>
      </p:sp>
    </p:spTree>
    <p:extLst>
      <p:ext uri="{BB962C8B-B14F-4D97-AF65-F5344CB8AC3E}">
        <p14:creationId xmlns:p14="http://schemas.microsoft.com/office/powerpoint/2010/main" val="125742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848AC-3936-8042-96FE-AA7BF544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и пакеты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0558E24-EDC0-D146-9D95-728A351EF7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565275"/>
            <a:ext cx="6972300" cy="24257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2DE6CC-91C0-1940-9554-3ED7D9EF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6E25-FD2A-1E48-9668-8AC987DE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and text editors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09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E6E51-4EAE-E549-BD14-271D2FFC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, VIM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ADB2057-5C4F-904D-9E48-9F254C94F5E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42" y="1079500"/>
            <a:ext cx="4813517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0ADAE3-05E0-0A40-8E0C-66AEA832F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22415FF-DFCB-364C-A8F9-572BD6011B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Разрабатывал язык </a:t>
            </a:r>
            <a:r>
              <a:rPr lang="en-US" dirty="0"/>
              <a:t>ABC</a:t>
            </a:r>
          </a:p>
          <a:p>
            <a:r>
              <a:rPr lang="en-US" dirty="0"/>
              <a:t>alma mater: </a:t>
            </a:r>
            <a:r>
              <a:rPr lang="ru-RU" dirty="0"/>
              <a:t>Амстердамский Университет</a:t>
            </a:r>
          </a:p>
          <a:p>
            <a:r>
              <a:rPr lang="en-US" dirty="0"/>
              <a:t>GAE </a:t>
            </a:r>
            <a:r>
              <a:rPr lang="ru-RU" dirty="0"/>
              <a:t>и </a:t>
            </a:r>
            <a:r>
              <a:rPr lang="en-US" dirty="0"/>
              <a:t>Mondrian </a:t>
            </a:r>
            <a:r>
              <a:rPr lang="ru-RU" dirty="0"/>
              <a:t>в </a:t>
            </a:r>
            <a:r>
              <a:rPr lang="en-US" dirty="0"/>
              <a:t>Google</a:t>
            </a:r>
          </a:p>
          <a:p>
            <a:r>
              <a:rPr lang="ru-RU" dirty="0"/>
              <a:t>Сейчас в </a:t>
            </a:r>
            <a:r>
              <a:rPr lang="en-US" dirty="0"/>
              <a:t>Dropbox</a:t>
            </a:r>
          </a:p>
          <a:p>
            <a:r>
              <a:rPr lang="en-US" dirty="0"/>
              <a:t>pep 572 [y:=f(x), y**2, y**3]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ru-RU" dirty="0"/>
              <a:t>Чуть не вылетел из университета</a:t>
            </a:r>
          </a:p>
          <a:p>
            <a:r>
              <a:rPr lang="en-US" dirty="0"/>
              <a:t>Python + Amoeba</a:t>
            </a:r>
          </a:p>
          <a:p>
            <a:r>
              <a:rPr lang="en" dirty="0">
                <a:hlinkClick r:id="rId2"/>
              </a:rPr>
              <a:t>https://habr.com/ru/post/315974/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F12D7-7463-C049-AF1B-15F21A42A8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Guido van </a:t>
            </a:r>
            <a:r>
              <a:rPr lang="en-US" dirty="0" err="1"/>
              <a:t>rossum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63E115-D2C5-0043-A67C-D474435A6D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16687"/>
          <a:stretch>
            <a:fillRect/>
          </a:stretch>
        </p:blipFill>
        <p:spPr>
          <a:xfrm>
            <a:off x="1087764" y="1608945"/>
            <a:ext cx="1664208" cy="166420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FD5A2C38-7BDC-9F43-9F40-BAE5D1951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ex-”</a:t>
            </a:r>
            <a:r>
              <a:rPr lang="ru-RU" dirty="0"/>
              <a:t>Великодушный пожизненный диктатор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E184B-499E-E241-BA11-25AF207F3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D2CE6-56D4-A146-838D-FEE79E03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(git)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48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063E757-2EEF-A242-A588-CA2A27E614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Распределённая система управления версиями</a:t>
            </a:r>
          </a:p>
          <a:p>
            <a:r>
              <a:rPr lang="ru-RU" dirty="0"/>
              <a:t>Авторы – </a:t>
            </a:r>
            <a:r>
              <a:rPr lang="ru-RU" dirty="0" err="1"/>
              <a:t>Линус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 и </a:t>
            </a:r>
            <a:r>
              <a:rPr lang="ru-RU" strike="sngStrike" dirty="0"/>
              <a:t>студенты</a:t>
            </a:r>
            <a:r>
              <a:rPr lang="ru-RU" dirty="0"/>
              <a:t> </a:t>
            </a:r>
            <a:r>
              <a:rPr lang="ru-RU"/>
              <a:t>высококлассные программисты</a:t>
            </a:r>
            <a:endParaRPr lang="ru-RU" strike="sngStrike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1A4A9-CE61-204A-B660-D935A53F0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DE166-1CFB-8B49-AB8D-BB87A280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8F51E8-581E-5B4A-B818-9A06D7404F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87D73D-E823-6140-BCB5-CD75C7DB2A7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7990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24CC8-AB9E-1044-9273-38981E7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67FD77-FB16-7147-BEA3-434FAA9B872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07" y="1079500"/>
            <a:ext cx="5523586" cy="33972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EBA458-E0D8-754A-953F-AFA669803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9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36C05-0D69-FF4D-AB39-BA657EA1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37844-C05A-D446-BC51-629B9193C0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Документация: </a:t>
            </a:r>
            <a:r>
              <a:rPr lang="en" dirty="0"/>
              <a:t>https://</a:t>
            </a:r>
            <a:r>
              <a:rPr lang="en" dirty="0" err="1"/>
              <a:t>docs.python.org</a:t>
            </a:r>
            <a:r>
              <a:rPr lang="en" dirty="0"/>
              <a:t>/</a:t>
            </a:r>
            <a:endParaRPr lang="en-US" dirty="0"/>
          </a:p>
          <a:p>
            <a:r>
              <a:rPr lang="ru-RU" dirty="0"/>
              <a:t>Сборка материалов: </a:t>
            </a:r>
            <a:r>
              <a:rPr lang="en" dirty="0">
                <a:hlinkClick r:id="rId2"/>
              </a:rPr>
              <a:t>https://vk.com/wall-12446354_1668</a:t>
            </a:r>
            <a:endParaRPr lang="ru-RU" dirty="0"/>
          </a:p>
          <a:p>
            <a:r>
              <a:rPr lang="ru-RU" dirty="0"/>
              <a:t>Книги</a:t>
            </a:r>
          </a:p>
          <a:p>
            <a:pPr lvl="1"/>
            <a:r>
              <a:rPr lang="ru-RU" dirty="0"/>
              <a:t>Эндрю </a:t>
            </a:r>
            <a:r>
              <a:rPr lang="ru-RU" dirty="0" err="1"/>
              <a:t>Тан</a:t>
            </a:r>
            <a:r>
              <a:rPr lang="ru-RU" dirty="0"/>
              <a:t>(н?)</a:t>
            </a:r>
            <a:r>
              <a:rPr lang="ru-RU" dirty="0" err="1"/>
              <a:t>енбаум</a:t>
            </a:r>
            <a:r>
              <a:rPr lang="ru-RU" dirty="0"/>
              <a:t> «Архитектура компьютера»</a:t>
            </a:r>
          </a:p>
          <a:p>
            <a:pPr lvl="1"/>
            <a:r>
              <a:rPr lang="ru-RU" dirty="0"/>
              <a:t>Эндрю </a:t>
            </a:r>
            <a:r>
              <a:rPr lang="ru-RU" dirty="0" err="1"/>
              <a:t>Тан</a:t>
            </a:r>
            <a:r>
              <a:rPr lang="ru-RU" dirty="0"/>
              <a:t>(н?)</a:t>
            </a:r>
            <a:r>
              <a:rPr lang="ru-RU" dirty="0" err="1"/>
              <a:t>енбаум</a:t>
            </a:r>
            <a:r>
              <a:rPr lang="ru-RU" dirty="0"/>
              <a:t> «Компьютерные сети»</a:t>
            </a:r>
            <a:endParaRPr lang="en-US" dirty="0"/>
          </a:p>
          <a:p>
            <a:pPr lvl="1"/>
            <a:r>
              <a:rPr lang="ru-RU" dirty="0"/>
              <a:t>Эндрю </a:t>
            </a:r>
            <a:r>
              <a:rPr lang="ru-RU" dirty="0" err="1"/>
              <a:t>Тан</a:t>
            </a:r>
            <a:r>
              <a:rPr lang="ru-RU" dirty="0"/>
              <a:t>(н?)</a:t>
            </a:r>
            <a:r>
              <a:rPr lang="ru-RU" dirty="0" err="1"/>
              <a:t>енбаум</a:t>
            </a:r>
            <a:r>
              <a:rPr lang="ru-RU" dirty="0"/>
              <a:t> «Современные операционные системы»</a:t>
            </a:r>
          </a:p>
          <a:p>
            <a:pPr lvl="1"/>
            <a:r>
              <a:rPr lang="ru-RU" dirty="0" err="1"/>
              <a:t>Олиферы</a:t>
            </a:r>
            <a:r>
              <a:rPr lang="ru-RU" dirty="0"/>
              <a:t> «Компьютерные сети»</a:t>
            </a:r>
          </a:p>
          <a:p>
            <a:pPr lvl="1"/>
            <a:r>
              <a:rPr lang="ru-RU" dirty="0"/>
              <a:t>Дональд Кнут «Искусство программирования»</a:t>
            </a:r>
          </a:p>
          <a:p>
            <a:pPr lvl="1"/>
            <a:r>
              <a:rPr lang="ru-RU" dirty="0"/>
              <a:t>Роберт </a:t>
            </a:r>
            <a:r>
              <a:rPr lang="ru-RU" dirty="0" err="1"/>
              <a:t>Седжвик</a:t>
            </a:r>
            <a:r>
              <a:rPr lang="ru-RU" dirty="0"/>
              <a:t> «Алгоритмы на </a:t>
            </a:r>
            <a:r>
              <a:rPr lang="en-US" dirty="0"/>
              <a:t>C++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Томас </a:t>
            </a:r>
            <a:r>
              <a:rPr lang="ru-RU" dirty="0" err="1"/>
              <a:t>Кормен</a:t>
            </a:r>
            <a:r>
              <a:rPr lang="ru-RU" dirty="0"/>
              <a:t> «Алгоритмы. Построение и анализ»</a:t>
            </a:r>
          </a:p>
          <a:p>
            <a:r>
              <a:rPr lang="ru-RU" dirty="0"/>
              <a:t>ДЗ: </a:t>
            </a:r>
            <a:r>
              <a:rPr lang="en" dirty="0">
                <a:hlinkClick r:id="rId3"/>
              </a:rPr>
              <a:t>https://github.com/budurli/EpamPython2019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61B148-51AD-2B4D-B791-52535F13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BCAAD-188C-DD4A-BD12-D1791AA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1FBBB9-E636-D84E-A7F0-AE30183537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r="20949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AA38CB6-CA2D-3042-8613-4ED2FF18B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10C48B-C8FC-BE4E-8819-17E89D451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ABC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79DF8F3-511D-4247-9F66-F492CECB2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A1CAA5D-141C-A242-9B1F-EADE76B3E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18CFB6A-9111-7C49-B3A9-14BA4FD01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6A1D7-F3E4-F74D-A5BE-0ED0046CA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17D0B66-74EA-D246-870D-781A4BED0D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34A0D90-0326-FF4C-B0E8-08735D79FB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Modula-3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F36D200-F64E-E04B-8F1D-404E8AD8E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09E5407-99B0-1B44-9C92-64E2C5B3FD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SMalltalk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A43EEDA-A092-3346-B044-40424D31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Fortran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8452239-21CC-F042-9B68-CD1E31FF72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Miranda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52D6142-74C6-B144-8E01-953F7038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BCAAD-188C-DD4A-BD12-D1791AA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EE92C3A-DA4B-7E48-938E-C94EEE3F31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r="20949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AA38CB6-CA2D-3042-8613-4ED2FF18B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10C48B-C8FC-BE4E-8819-17E89D451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79DF8F3-511D-4247-9F66-F492CECB2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A1CAA5D-141C-A242-9B1F-EADE76B3E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18CFB6A-9111-7C49-B3A9-14BA4FD01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6A1D7-F3E4-F74D-A5BE-0ED0046CA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17D0B66-74EA-D246-870D-781A4BED0D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34A0D90-0326-FF4C-B0E8-08735D79FB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F36D200-F64E-E04B-8F1D-404E8AD8E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009E5407-99B0-1B44-9C92-64E2C5B3FD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ещё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A43EEDA-A092-3346-B044-40424D31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8452239-21CC-F042-9B68-CD1E31FF72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ru-RU" dirty="0"/>
              <a:t>неявных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52D6142-74C6-B144-8E01-953F7038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39902-2F4A-AD44-97A2-034D05AA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Дзен Питона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25E92-1625-2142-98D1-45846AD66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Красивое лучше, чем уродливое.</a:t>
            </a:r>
          </a:p>
          <a:p>
            <a:r>
              <a:rPr lang="ru-RU" dirty="0"/>
              <a:t>Явное лучше, чем неявное.</a:t>
            </a:r>
          </a:p>
          <a:p>
            <a:r>
              <a:rPr lang="ru-RU" dirty="0"/>
              <a:t>Простое лучше, чем сложное.</a:t>
            </a:r>
          </a:p>
          <a:p>
            <a:r>
              <a:rPr lang="ru-RU" dirty="0"/>
              <a:t>Сложное лучше, чем запутанное.</a:t>
            </a:r>
          </a:p>
          <a:p>
            <a:r>
              <a:rPr lang="ru-RU" dirty="0"/>
              <a:t>Плоское лучше, чем вложенное.</a:t>
            </a:r>
          </a:p>
          <a:p>
            <a:r>
              <a:rPr lang="ru-RU" dirty="0"/>
              <a:t>Разреженное лучше, чем плотное.</a:t>
            </a:r>
          </a:p>
          <a:p>
            <a:r>
              <a:rPr lang="ru-RU" dirty="0"/>
              <a:t>Читаемость имеет значение.</a:t>
            </a:r>
          </a:p>
          <a:p>
            <a:r>
              <a:rPr lang="ru-RU" dirty="0"/>
              <a:t>Особые случаи не настолько особые, чтобы нарушать правила.</a:t>
            </a:r>
          </a:p>
          <a:p>
            <a:r>
              <a:rPr lang="ru-RU" dirty="0"/>
              <a:t>При этом практичность важнее безупречности.</a:t>
            </a:r>
          </a:p>
          <a:p>
            <a:r>
              <a:rPr lang="ru-RU" dirty="0"/>
              <a:t>Ошибки никогда не должны замалчиваться.</a:t>
            </a:r>
          </a:p>
          <a:p>
            <a:r>
              <a:rPr lang="ru-RU" dirty="0"/>
              <a:t>Если не замалчиваются явно.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4B953-7ED7-6544-A320-8F5F92E35D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2273EAF-5D75-6E44-8223-059A0342032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Встретив двусмысленность, отбрось искушение угадать.</a:t>
            </a:r>
          </a:p>
          <a:p>
            <a:r>
              <a:rPr lang="ru-RU" dirty="0"/>
              <a:t>Должен существовать один — и, желательно, </a:t>
            </a:r>
            <a:r>
              <a:rPr lang="ru-RU" i="1" dirty="0"/>
              <a:t>только</a:t>
            </a:r>
            <a:r>
              <a:rPr lang="ru-RU" dirty="0"/>
              <a:t> один — очевидный способ сделать это.</a:t>
            </a:r>
          </a:p>
          <a:p>
            <a:r>
              <a:rPr lang="ru-RU" dirty="0"/>
              <a:t>Хотя он поначалу может быть и не очевиден, если вы не голландец.</a:t>
            </a:r>
          </a:p>
          <a:p>
            <a:r>
              <a:rPr lang="ru-RU" dirty="0"/>
              <a:t>Сейчас лучше, чем никогда.</a:t>
            </a:r>
          </a:p>
          <a:p>
            <a:r>
              <a:rPr lang="ru-RU" dirty="0"/>
              <a:t>Хотя никогда зачастую лучше, чем </a:t>
            </a:r>
            <a:r>
              <a:rPr lang="ru-RU" i="1" dirty="0"/>
              <a:t>прямо</a:t>
            </a:r>
            <a:r>
              <a:rPr lang="ru-RU" dirty="0"/>
              <a:t> сейчас.</a:t>
            </a:r>
          </a:p>
          <a:p>
            <a:r>
              <a:rPr lang="ru-RU" dirty="0"/>
              <a:t>Если реализацию сложно объяснить — идея плоха.</a:t>
            </a:r>
          </a:p>
          <a:p>
            <a:r>
              <a:rPr lang="ru-RU" dirty="0"/>
              <a:t>Если реализацию легко объяснить — идея, </a:t>
            </a:r>
            <a:r>
              <a:rPr lang="ru-RU" i="1" dirty="0"/>
              <a:t>возможно</a:t>
            </a:r>
            <a:r>
              <a:rPr lang="ru-RU" dirty="0"/>
              <a:t>, хороша.</a:t>
            </a:r>
          </a:p>
          <a:p>
            <a:r>
              <a:rPr lang="ru-RU" dirty="0"/>
              <a:t>Пространства имён — отличная вещь! Давайте будем делать их больше!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D30C1C-CF76-C340-9B85-F696D7BA9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EAAF7A-DCBA-E040-934B-C89A5AB99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3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91236-D4F1-164F-A9B2-281F3D8F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получилось?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5D9EDAE-617E-D040-BCAA-EBBD51F5550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308225"/>
            <a:ext cx="6413500" cy="12827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5CBBD97-DBAD-4942-9B97-E0038BB28B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FF8F37-377D-6B4F-A8A4-5C614FE3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8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25722-B8BF-6B4E-A71A-E95C623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верить </a:t>
            </a:r>
            <a:r>
              <a:rPr lang="ru-RU" dirty="0" err="1"/>
              <a:t>википедии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169B7-C191-AC43-9527-7CFB1F07B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(в русском языке распространено название </a:t>
            </a:r>
            <a:r>
              <a:rPr lang="ru-RU" dirty="0" err="1"/>
              <a:t>пито́н</a:t>
            </a:r>
            <a:r>
              <a:rPr lang="ru-RU" dirty="0"/>
              <a:t>) — высокоуровневый язык программирования общего назначения, ориентированный на повышение производительности разработчика и читаемости кода. Синтаксис ядра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минималистичен</a:t>
            </a:r>
            <a:r>
              <a:rPr lang="ru-RU" dirty="0"/>
              <a:t>. В то же время стандартная библиотека включает большой объём полезных функций.</a:t>
            </a:r>
            <a:endParaRPr lang="en-US" dirty="0"/>
          </a:p>
          <a:p>
            <a:r>
              <a:rPr lang="ru-RU" dirty="0" err="1"/>
              <a:t>Python</a:t>
            </a:r>
            <a:r>
              <a:rPr lang="ru-RU" dirty="0"/>
              <a:t> поддерживает структурное, объектно-ориентированное, функциональное, императивное и </a:t>
            </a:r>
            <a:r>
              <a:rPr lang="ru-RU" dirty="0" err="1"/>
              <a:t>аспектно</a:t>
            </a:r>
            <a:r>
              <a:rPr lang="ru-RU" dirty="0"/>
              <a:t>-ориентированное программирование. Основные архитектурные черты — </a:t>
            </a:r>
            <a:r>
              <a:rPr lang="ru-RU" b="1" dirty="0"/>
              <a:t>динамическая типизация</a:t>
            </a:r>
            <a:r>
              <a:rPr lang="ru-RU" dirty="0"/>
              <a:t>, </a:t>
            </a:r>
            <a:r>
              <a:rPr lang="ru-RU" b="1" dirty="0"/>
              <a:t>автоматическое управление памятью</a:t>
            </a:r>
            <a:r>
              <a:rPr lang="ru-RU" dirty="0"/>
              <a:t>, </a:t>
            </a:r>
            <a:r>
              <a:rPr lang="ru-RU" b="1" dirty="0"/>
              <a:t>полная интроспекция</a:t>
            </a:r>
            <a:r>
              <a:rPr lang="ru-RU" dirty="0"/>
              <a:t>, механизм обработки исключений,</a:t>
            </a:r>
            <a:r>
              <a:rPr lang="ru-RU" b="1" dirty="0"/>
              <a:t> поддержка многопоточных вычислений</a:t>
            </a:r>
            <a:r>
              <a:rPr lang="ru-RU" dirty="0"/>
              <a:t>, </a:t>
            </a:r>
            <a:r>
              <a:rPr lang="ru-RU" b="1" dirty="0"/>
              <a:t>высокоуровневые структуры данных</a:t>
            </a:r>
            <a:r>
              <a:rPr lang="ru-RU" dirty="0"/>
              <a:t>. Поддерживается разбиение программ на модули, которые, в свою очередь, могут объединяться в пакеты.</a:t>
            </a:r>
            <a:endParaRPr lang="en-US" dirty="0"/>
          </a:p>
          <a:p>
            <a:r>
              <a:rPr lang="ru-RU" dirty="0"/>
              <a:t>Эталонной реализацией </a:t>
            </a:r>
            <a:r>
              <a:rPr lang="ru-RU" dirty="0" err="1"/>
              <a:t>Python</a:t>
            </a:r>
            <a:r>
              <a:rPr lang="ru-RU" dirty="0"/>
              <a:t> является интерпретатор </a:t>
            </a:r>
            <a:r>
              <a:rPr lang="ru-RU" dirty="0" err="1"/>
              <a:t>CPython</a:t>
            </a:r>
            <a:r>
              <a:rPr lang="ru-RU" dirty="0"/>
              <a:t>, поддерживающий большинство активно используемых платформ. Он распространяется под свободной лицензией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</a:t>
            </a:r>
            <a:r>
              <a:rPr lang="ru-RU" dirty="0" err="1"/>
              <a:t>License</a:t>
            </a:r>
            <a:r>
              <a:rPr lang="ru-RU" dirty="0"/>
              <a:t>, позволяющей использовать его без ограничений в любых приложениях, включая </a:t>
            </a:r>
            <a:r>
              <a:rPr lang="ru-RU" dirty="0" err="1"/>
              <a:t>проприетарные</a:t>
            </a:r>
            <a:r>
              <a:rPr lang="ru-RU" dirty="0"/>
              <a:t>. Есть реализация интерпретатора для JVM с возможностью компиляции, CLR, LLVM, другие независимые реализации. Проект </a:t>
            </a:r>
            <a:r>
              <a:rPr lang="ru-RU" dirty="0" err="1"/>
              <a:t>PyPy</a:t>
            </a:r>
            <a:r>
              <a:rPr lang="ru-RU" dirty="0"/>
              <a:t> использует JIT-компиляцию, которая значительно увеличивает скорость выполнения </a:t>
            </a:r>
            <a:r>
              <a:rPr lang="ru-RU" dirty="0" err="1"/>
              <a:t>Python</a:t>
            </a:r>
            <a:r>
              <a:rPr lang="ru-RU" dirty="0"/>
              <a:t>-программ.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244038-4E05-C247-8962-B74C94514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E42D9-AEE4-E648-94D5-CBC94485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ru-RU" dirty="0"/>
              <a:t>динамический интерпретируемый язык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E918ACD-8DA3-3245-98A0-F095373D3FE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1514539"/>
            <a:ext cx="3986212" cy="287007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5F4F5EF-F09C-B740-B044-FF81604304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Динамический язык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C33E5E1-D8F9-C04C-8D10-5D07F093B58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85504"/>
            <a:ext cx="3992563" cy="1128141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F0C240A1-1400-4B49-A6D2-E003D13A2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интерпретируемый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CF4876-4C43-8544-BA9E-37C1A181A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837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1733</TotalTime>
  <Words>656</Words>
  <Application>Microsoft Macintosh PowerPoint</Application>
  <PresentationFormat>Экран (16:9)</PresentationFormat>
  <Paragraphs>131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Covers</vt:lpstr>
      <vt:lpstr>General</vt:lpstr>
      <vt:lpstr>Breakers</vt:lpstr>
      <vt:lpstr>Введение в Python</vt:lpstr>
      <vt:lpstr>Информация о курсе</vt:lpstr>
      <vt:lpstr>Презентация PowerPoint</vt:lpstr>
      <vt:lpstr>Источники вдохновения</vt:lpstr>
      <vt:lpstr>Источники вдохновения</vt:lpstr>
      <vt:lpstr>Дзен Питона</vt:lpstr>
      <vt:lpstr>Что получилось?</vt:lpstr>
      <vt:lpstr>Если верить википедии…</vt:lpstr>
      <vt:lpstr>Python – динамический интерпретируемый язык</vt:lpstr>
      <vt:lpstr>Реализации</vt:lpstr>
      <vt:lpstr>Основные идеи</vt:lpstr>
      <vt:lpstr>Типы данных</vt:lpstr>
      <vt:lpstr>Специальные</vt:lpstr>
      <vt:lpstr>Логические</vt:lpstr>
      <vt:lpstr>Числовые</vt:lpstr>
      <vt:lpstr>Строковые</vt:lpstr>
      <vt:lpstr>Коллекции (последовательности, sequences)</vt:lpstr>
      <vt:lpstr>Коллекции (последовательности, sequences)</vt:lpstr>
      <vt:lpstr>Коллекции (последовательности, sequences)</vt:lpstr>
      <vt:lpstr>Коллекции (последовательности, sequences)</vt:lpstr>
      <vt:lpstr>Словари (хэш-таблицы, mappings)</vt:lpstr>
      <vt:lpstr>Управляющие конструкции</vt:lpstr>
      <vt:lpstr>if</vt:lpstr>
      <vt:lpstr>Циклы (while и for)</vt:lpstr>
      <vt:lpstr>Циклы (while и for)</vt:lpstr>
      <vt:lpstr>Модули и пакеты</vt:lpstr>
      <vt:lpstr>Модули и пакеты</vt:lpstr>
      <vt:lpstr>Ide and text editors</vt:lpstr>
      <vt:lpstr>Pycharm, VSCode, VIM</vt:lpstr>
      <vt:lpstr>VCS (git)</vt:lpstr>
      <vt:lpstr>Презентация PowerPoint</vt:lpstr>
      <vt:lpstr>git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Максим Смирнов</cp:lastModifiedBy>
  <cp:revision>13</cp:revision>
  <dcterms:created xsi:type="dcterms:W3CDTF">2018-01-26T19:23:30Z</dcterms:created>
  <dcterms:modified xsi:type="dcterms:W3CDTF">2020-01-09T12:20:49Z</dcterms:modified>
</cp:coreProperties>
</file>