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8D394-2862-4481-BB9B-256C9D2E1F34}" v="5" dt="2024-03-01T16:01:11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ondarenko" userId="e13a6e637099de72" providerId="LiveId" clId="{BB98D394-2862-4481-BB9B-256C9D2E1F34}"/>
    <pc:docChg chg="undo custSel addSld modSld">
      <pc:chgData name="Anna Bondarenko" userId="e13a6e637099de72" providerId="LiveId" clId="{BB98D394-2862-4481-BB9B-256C9D2E1F34}" dt="2024-03-02T09:20:59.789" v="1250" actId="20577"/>
      <pc:docMkLst>
        <pc:docMk/>
      </pc:docMkLst>
      <pc:sldChg chg="modSp mod">
        <pc:chgData name="Anna Bondarenko" userId="e13a6e637099de72" providerId="LiveId" clId="{BB98D394-2862-4481-BB9B-256C9D2E1F34}" dt="2024-03-02T09:20:59.789" v="1250" actId="20577"/>
        <pc:sldMkLst>
          <pc:docMk/>
          <pc:sldMk cId="144407335" sldId="257"/>
        </pc:sldMkLst>
        <pc:spChg chg="mod">
          <ac:chgData name="Anna Bondarenko" userId="e13a6e637099de72" providerId="LiveId" clId="{BB98D394-2862-4481-BB9B-256C9D2E1F34}" dt="2024-03-02T09:20:38.743" v="1232" actId="1076"/>
          <ac:spMkLst>
            <pc:docMk/>
            <pc:sldMk cId="144407335" sldId="257"/>
            <ac:spMk id="7" creationId="{2599FA9C-EA9F-0885-3C1B-F4FFA50FE654}"/>
          </ac:spMkLst>
        </pc:spChg>
        <pc:spChg chg="mod">
          <ac:chgData name="Anna Bondarenko" userId="e13a6e637099de72" providerId="LiveId" clId="{BB98D394-2862-4481-BB9B-256C9D2E1F34}" dt="2024-03-02T09:20:44.275" v="1236" actId="20577"/>
          <ac:spMkLst>
            <pc:docMk/>
            <pc:sldMk cId="144407335" sldId="257"/>
            <ac:spMk id="8" creationId="{3AE1EFE9-48BD-0D46-3B7E-B13F14B34100}"/>
          </ac:spMkLst>
        </pc:spChg>
        <pc:spChg chg="mod">
          <ac:chgData name="Anna Bondarenko" userId="e13a6e637099de72" providerId="LiveId" clId="{BB98D394-2862-4481-BB9B-256C9D2E1F34}" dt="2024-03-02T09:20:53.150" v="1243" actId="20577"/>
          <ac:spMkLst>
            <pc:docMk/>
            <pc:sldMk cId="144407335" sldId="257"/>
            <ac:spMk id="9" creationId="{89649E13-CDC3-3DE0-3724-B61607C2A990}"/>
          </ac:spMkLst>
        </pc:spChg>
        <pc:spChg chg="mod">
          <ac:chgData name="Anna Bondarenko" userId="e13a6e637099de72" providerId="LiveId" clId="{BB98D394-2862-4481-BB9B-256C9D2E1F34}" dt="2024-03-02T09:20:59.789" v="1250" actId="20577"/>
          <ac:spMkLst>
            <pc:docMk/>
            <pc:sldMk cId="144407335" sldId="257"/>
            <ac:spMk id="10" creationId="{8DCF7E77-2C03-1821-5A9C-C4254558ED9B}"/>
          </ac:spMkLst>
        </pc:spChg>
      </pc:sldChg>
      <pc:sldChg chg="modSp mod">
        <pc:chgData name="Anna Bondarenko" userId="e13a6e637099de72" providerId="LiveId" clId="{BB98D394-2862-4481-BB9B-256C9D2E1F34}" dt="2024-03-02T09:17:00.694" v="1211" actId="20577"/>
        <pc:sldMkLst>
          <pc:docMk/>
          <pc:sldMk cId="2527560336" sldId="258"/>
        </pc:sldMkLst>
        <pc:spChg chg="mod">
          <ac:chgData name="Anna Bondarenko" userId="e13a6e637099de72" providerId="LiveId" clId="{BB98D394-2862-4481-BB9B-256C9D2E1F34}" dt="2024-03-02T09:17:00.694" v="1211" actId="20577"/>
          <ac:spMkLst>
            <pc:docMk/>
            <pc:sldMk cId="2527560336" sldId="258"/>
            <ac:spMk id="6" creationId="{1F52B5AF-7A38-55C1-3D88-DB1DCE540FF0}"/>
          </ac:spMkLst>
        </pc:spChg>
      </pc:sldChg>
      <pc:sldChg chg="addSp delSp modSp mod">
        <pc:chgData name="Anna Bondarenko" userId="e13a6e637099de72" providerId="LiveId" clId="{BB98D394-2862-4481-BB9B-256C9D2E1F34}" dt="2024-03-02T08:58:39.442" v="1192" actId="208"/>
        <pc:sldMkLst>
          <pc:docMk/>
          <pc:sldMk cId="429210693" sldId="260"/>
        </pc:sldMkLst>
        <pc:picChg chg="add del mod">
          <ac:chgData name="Anna Bondarenko" userId="e13a6e637099de72" providerId="LiveId" clId="{BB98D394-2862-4481-BB9B-256C9D2E1F34}" dt="2024-03-02T08:58:08.558" v="1183" actId="22"/>
          <ac:picMkLst>
            <pc:docMk/>
            <pc:sldMk cId="429210693" sldId="260"/>
            <ac:picMk id="4" creationId="{52CDE234-E09A-2E04-EB0B-A4563CED75F3}"/>
          </ac:picMkLst>
        </pc:picChg>
        <pc:picChg chg="add mod">
          <ac:chgData name="Anna Bondarenko" userId="e13a6e637099de72" providerId="LiveId" clId="{BB98D394-2862-4481-BB9B-256C9D2E1F34}" dt="2024-03-02T08:58:39.442" v="1192" actId="208"/>
          <ac:picMkLst>
            <pc:docMk/>
            <pc:sldMk cId="429210693" sldId="260"/>
            <ac:picMk id="6" creationId="{E6B9F3C8-6749-BAB5-7138-B00134FB3136}"/>
          </ac:picMkLst>
        </pc:picChg>
        <pc:picChg chg="add del">
          <ac:chgData name="Anna Bondarenko" userId="e13a6e637099de72" providerId="LiveId" clId="{BB98D394-2862-4481-BB9B-256C9D2E1F34}" dt="2024-03-02T08:58:12.498" v="1185" actId="478"/>
          <ac:picMkLst>
            <pc:docMk/>
            <pc:sldMk cId="429210693" sldId="260"/>
            <ac:picMk id="9" creationId="{76E527A5-2256-5391-D8C0-5E971DCBF1CC}"/>
          </ac:picMkLst>
        </pc:picChg>
      </pc:sldChg>
      <pc:sldChg chg="addSp delSp modSp mod">
        <pc:chgData name="Anna Bondarenko" userId="e13a6e637099de72" providerId="LiveId" clId="{BB98D394-2862-4481-BB9B-256C9D2E1F34}" dt="2024-03-02T08:15:54.129" v="1174" actId="208"/>
        <pc:sldMkLst>
          <pc:docMk/>
          <pc:sldMk cId="3950893068" sldId="266"/>
        </pc:sldMkLst>
        <pc:spChg chg="mod">
          <ac:chgData name="Anna Bondarenko" userId="e13a6e637099de72" providerId="LiveId" clId="{BB98D394-2862-4481-BB9B-256C9D2E1F34}" dt="2024-03-02T08:13:37.802" v="1146" actId="1076"/>
          <ac:spMkLst>
            <pc:docMk/>
            <pc:sldMk cId="3950893068" sldId="266"/>
            <ac:spMk id="4" creationId="{7E677479-D794-241B-DE25-48F0C7C320F6}"/>
          </ac:spMkLst>
        </pc:spChg>
        <pc:spChg chg="mod">
          <ac:chgData name="Anna Bondarenko" userId="e13a6e637099de72" providerId="LiveId" clId="{BB98D394-2862-4481-BB9B-256C9D2E1F34}" dt="2024-03-02T08:14:36.155" v="1163" actId="14100"/>
          <ac:spMkLst>
            <pc:docMk/>
            <pc:sldMk cId="3950893068" sldId="266"/>
            <ac:spMk id="6" creationId="{4F9A5CA1-0D45-7C05-A0E6-83F3FE4F08D0}"/>
          </ac:spMkLst>
        </pc:spChg>
        <pc:spChg chg="del mod">
          <ac:chgData name="Anna Bondarenko" userId="e13a6e637099de72" providerId="LiveId" clId="{BB98D394-2862-4481-BB9B-256C9D2E1F34}" dt="2024-03-02T08:14:28.345" v="1159" actId="478"/>
          <ac:spMkLst>
            <pc:docMk/>
            <pc:sldMk cId="3950893068" sldId="266"/>
            <ac:spMk id="8" creationId="{7E6803AB-A5C3-331B-8857-A9653277DBF3}"/>
          </ac:spMkLst>
        </pc:spChg>
        <pc:spChg chg="mod">
          <ac:chgData name="Anna Bondarenko" userId="e13a6e637099de72" providerId="LiveId" clId="{BB98D394-2862-4481-BB9B-256C9D2E1F34}" dt="2024-03-02T08:14:42.975" v="1166" actId="14100"/>
          <ac:spMkLst>
            <pc:docMk/>
            <pc:sldMk cId="3950893068" sldId="266"/>
            <ac:spMk id="18" creationId="{24D1D020-FC0A-EBE6-F061-7F0D1DB777CC}"/>
          </ac:spMkLst>
        </pc:spChg>
        <pc:picChg chg="add mod">
          <ac:chgData name="Anna Bondarenko" userId="e13a6e637099de72" providerId="LiveId" clId="{BB98D394-2862-4481-BB9B-256C9D2E1F34}" dt="2024-03-02T08:15:48.847" v="1172" actId="208"/>
          <ac:picMkLst>
            <pc:docMk/>
            <pc:sldMk cId="3950893068" sldId="266"/>
            <ac:picMk id="5" creationId="{44DE3E10-CC4E-7548-5CB5-47C13DE1B64A}"/>
          </ac:picMkLst>
        </pc:picChg>
        <pc:picChg chg="add mod">
          <ac:chgData name="Anna Bondarenko" userId="e13a6e637099de72" providerId="LiveId" clId="{BB98D394-2862-4481-BB9B-256C9D2E1F34}" dt="2024-03-02T08:15:54.129" v="1174" actId="208"/>
          <ac:picMkLst>
            <pc:docMk/>
            <pc:sldMk cId="3950893068" sldId="266"/>
            <ac:picMk id="9" creationId="{92B31112-7094-57B9-4BB7-4C0689B0532B}"/>
          </ac:picMkLst>
        </pc:picChg>
        <pc:picChg chg="add mod">
          <ac:chgData name="Anna Bondarenko" userId="e13a6e637099de72" providerId="LiveId" clId="{BB98D394-2862-4481-BB9B-256C9D2E1F34}" dt="2024-03-02T08:15:51.172" v="1173" actId="208"/>
          <ac:picMkLst>
            <pc:docMk/>
            <pc:sldMk cId="3950893068" sldId="266"/>
            <ac:picMk id="11" creationId="{EB434AA2-C4D0-9537-0A9D-DF2C932EA46D}"/>
          </ac:picMkLst>
        </pc:picChg>
        <pc:picChg chg="del">
          <ac:chgData name="Anna Bondarenko" userId="e13a6e637099de72" providerId="LiveId" clId="{BB98D394-2862-4481-BB9B-256C9D2E1F34}" dt="2024-03-02T08:12:44.888" v="1068" actId="478"/>
          <ac:picMkLst>
            <pc:docMk/>
            <pc:sldMk cId="3950893068" sldId="266"/>
            <ac:picMk id="33" creationId="{E59102BF-8ECB-34EB-0DF4-DEAE823AB8BC}"/>
          </ac:picMkLst>
        </pc:picChg>
        <pc:picChg chg="del">
          <ac:chgData name="Anna Bondarenko" userId="e13a6e637099de72" providerId="LiveId" clId="{BB98D394-2862-4481-BB9B-256C9D2E1F34}" dt="2024-03-02T08:12:47.935" v="1070" actId="478"/>
          <ac:picMkLst>
            <pc:docMk/>
            <pc:sldMk cId="3950893068" sldId="266"/>
            <ac:picMk id="37" creationId="{262C4B20-D611-FDB6-5E5F-294D189BBD64}"/>
          </ac:picMkLst>
        </pc:picChg>
        <pc:picChg chg="del">
          <ac:chgData name="Anna Bondarenko" userId="e13a6e637099de72" providerId="LiveId" clId="{BB98D394-2862-4481-BB9B-256C9D2E1F34}" dt="2024-03-02T08:12:47.477" v="1069" actId="478"/>
          <ac:picMkLst>
            <pc:docMk/>
            <pc:sldMk cId="3950893068" sldId="266"/>
            <ac:picMk id="39" creationId="{88A974F9-5895-5579-2CE9-12F9A183333B}"/>
          </ac:picMkLst>
        </pc:picChg>
        <pc:picChg chg="del">
          <ac:chgData name="Anna Bondarenko" userId="e13a6e637099de72" providerId="LiveId" clId="{BB98D394-2862-4481-BB9B-256C9D2E1F34}" dt="2024-03-02T08:12:50.760" v="1071" actId="478"/>
          <ac:picMkLst>
            <pc:docMk/>
            <pc:sldMk cId="3950893068" sldId="266"/>
            <ac:picMk id="41" creationId="{B9BB5811-CF50-D866-54B3-C2509BB9BA4A}"/>
          </ac:picMkLst>
        </pc:picChg>
        <pc:cxnChg chg="mod">
          <ac:chgData name="Anna Bondarenko" userId="e13a6e637099de72" providerId="LiveId" clId="{BB98D394-2862-4481-BB9B-256C9D2E1F34}" dt="2024-03-02T08:13:34.024" v="1145" actId="1076"/>
          <ac:cxnSpMkLst>
            <pc:docMk/>
            <pc:sldMk cId="3950893068" sldId="266"/>
            <ac:cxnSpMk id="43" creationId="{465CD221-EED9-521E-2BF4-C2B4E8705523}"/>
          </ac:cxnSpMkLst>
        </pc:cxnChg>
        <pc:cxnChg chg="mod">
          <ac:chgData name="Anna Bondarenko" userId="e13a6e637099de72" providerId="LiveId" clId="{BB98D394-2862-4481-BB9B-256C9D2E1F34}" dt="2024-03-02T08:14:38.570" v="1164" actId="1076"/>
          <ac:cxnSpMkLst>
            <pc:docMk/>
            <pc:sldMk cId="3950893068" sldId="266"/>
            <ac:cxnSpMk id="47" creationId="{5CA4A4C9-69A5-9689-0DF6-5F7E9FF254AD}"/>
          </ac:cxnSpMkLst>
        </pc:cxnChg>
        <pc:cxnChg chg="mod">
          <ac:chgData name="Anna Bondarenko" userId="e13a6e637099de72" providerId="LiveId" clId="{BB98D394-2862-4481-BB9B-256C9D2E1F34}" dt="2024-03-02T08:14:46.718" v="1167" actId="1076"/>
          <ac:cxnSpMkLst>
            <pc:docMk/>
            <pc:sldMk cId="3950893068" sldId="266"/>
            <ac:cxnSpMk id="49" creationId="{F30B69A2-1757-5385-CBE3-6753ABC95CE6}"/>
          </ac:cxnSpMkLst>
        </pc:cxnChg>
        <pc:cxnChg chg="del">
          <ac:chgData name="Anna Bondarenko" userId="e13a6e637099de72" providerId="LiveId" clId="{BB98D394-2862-4481-BB9B-256C9D2E1F34}" dt="2024-03-02T08:14:29.414" v="1160" actId="478"/>
          <ac:cxnSpMkLst>
            <pc:docMk/>
            <pc:sldMk cId="3950893068" sldId="266"/>
            <ac:cxnSpMk id="51" creationId="{5C3CA89B-3DB5-86F7-B617-DDC78AC3F6D8}"/>
          </ac:cxnSpMkLst>
        </pc:cxnChg>
      </pc:sldChg>
      <pc:sldChg chg="addSp delSp modSp mod">
        <pc:chgData name="Anna Bondarenko" userId="e13a6e637099de72" providerId="LiveId" clId="{BB98D394-2862-4481-BB9B-256C9D2E1F34}" dt="2024-03-02T08:17:42.031" v="1178" actId="208"/>
        <pc:sldMkLst>
          <pc:docMk/>
          <pc:sldMk cId="2923561251" sldId="267"/>
        </pc:sldMkLst>
        <pc:picChg chg="add mod">
          <ac:chgData name="Anna Bondarenko" userId="e13a6e637099de72" providerId="LiveId" clId="{BB98D394-2862-4481-BB9B-256C9D2E1F34}" dt="2024-03-02T08:17:42.031" v="1178" actId="208"/>
          <ac:picMkLst>
            <pc:docMk/>
            <pc:sldMk cId="2923561251" sldId="267"/>
            <ac:picMk id="4" creationId="{C7745FF9-C06A-00C8-6F77-1FB903F428D6}"/>
          </ac:picMkLst>
        </pc:picChg>
        <pc:picChg chg="del">
          <ac:chgData name="Anna Bondarenko" userId="e13a6e637099de72" providerId="LiveId" clId="{BB98D394-2862-4481-BB9B-256C9D2E1F34}" dt="2024-03-02T08:17:29.225" v="1175" actId="478"/>
          <ac:picMkLst>
            <pc:docMk/>
            <pc:sldMk cId="2923561251" sldId="267"/>
            <ac:picMk id="8" creationId="{2F898CB3-052A-23A3-AF80-04609FA020E3}"/>
          </ac:picMkLst>
        </pc:picChg>
      </pc:sldChg>
      <pc:sldChg chg="addSp delSp modSp new mod">
        <pc:chgData name="Anna Bondarenko" userId="e13a6e637099de72" providerId="LiveId" clId="{BB98D394-2862-4481-BB9B-256C9D2E1F34}" dt="2024-03-01T15:46:23.506" v="129" actId="208"/>
        <pc:sldMkLst>
          <pc:docMk/>
          <pc:sldMk cId="263011056" sldId="268"/>
        </pc:sldMkLst>
        <pc:spChg chg="mod">
          <ac:chgData name="Anna Bondarenko" userId="e13a6e637099de72" providerId="LiveId" clId="{BB98D394-2862-4481-BB9B-256C9D2E1F34}" dt="2024-03-01T15:46:01.319" v="126" actId="1076"/>
          <ac:spMkLst>
            <pc:docMk/>
            <pc:sldMk cId="263011056" sldId="268"/>
            <ac:spMk id="2" creationId="{BE407428-4884-A739-046C-364AA10DDE6F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3" creationId="{ABA0FFDA-724A-0C31-BE10-62A3683E2ED6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4" creationId="{5383E55A-7966-212E-4AAA-AE98CD0D3F63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5" creationId="{DBDB66FA-CE52-D472-3D68-055FF07AC296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6" creationId="{E9B6CE30-D214-3AF4-7C51-67EB98275696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7" creationId="{942FA9B6-7E16-6E35-D33B-5323106AD422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8" creationId="{2B58E7C7-0D69-95F9-B2AC-0012671C2C7F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9" creationId="{24CA550E-9EEB-797F-BD03-0A157817ED4A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10" creationId="{82B040B6-2512-77A7-18E5-2A3C211003C8}"/>
          </ac:spMkLst>
        </pc:spChg>
        <pc:spChg chg="del">
          <ac:chgData name="Anna Bondarenko" userId="e13a6e637099de72" providerId="LiveId" clId="{BB98D394-2862-4481-BB9B-256C9D2E1F34}" dt="2024-03-01T15:45:06.482" v="1" actId="478"/>
          <ac:spMkLst>
            <pc:docMk/>
            <pc:sldMk cId="263011056" sldId="268"/>
            <ac:spMk id="11" creationId="{FE7A97B6-796F-37D8-D25D-E946D12EFAE4}"/>
          </ac:spMkLst>
        </pc:spChg>
        <pc:picChg chg="add mod">
          <ac:chgData name="Anna Bondarenko" userId="e13a6e637099de72" providerId="LiveId" clId="{BB98D394-2862-4481-BB9B-256C9D2E1F34}" dt="2024-03-01T15:46:23.506" v="129" actId="208"/>
          <ac:picMkLst>
            <pc:docMk/>
            <pc:sldMk cId="263011056" sldId="268"/>
            <ac:picMk id="13" creationId="{9A48555E-A605-76BD-4AC5-D3029314FB58}"/>
          </ac:picMkLst>
        </pc:picChg>
      </pc:sldChg>
      <pc:sldChg chg="addSp delSp modSp new mod">
        <pc:chgData name="Anna Bondarenko" userId="e13a6e637099de72" providerId="LiveId" clId="{BB98D394-2862-4481-BB9B-256C9D2E1F34}" dt="2024-03-01T15:52:31.411" v="232" actId="1076"/>
        <pc:sldMkLst>
          <pc:docMk/>
          <pc:sldMk cId="2511516029" sldId="269"/>
        </pc:sldMkLst>
        <pc:spChg chg="mod">
          <ac:chgData name="Anna Bondarenko" userId="e13a6e637099de72" providerId="LiveId" clId="{BB98D394-2862-4481-BB9B-256C9D2E1F34}" dt="2024-03-01T15:50:43.921" v="187" actId="404"/>
          <ac:spMkLst>
            <pc:docMk/>
            <pc:sldMk cId="2511516029" sldId="269"/>
            <ac:spMk id="2" creationId="{D631E146-1A95-A4D4-6D08-F285895C6FA5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3" creationId="{CF0D476F-870C-3DAA-96E5-7326667BF2D2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4" creationId="{FB6D63B2-81A6-48B5-2B9C-DEEE4EA313A1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5" creationId="{21A8A2D8-B3E8-DC6A-8443-F9FD84929A5D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6" creationId="{771F2B6F-4F0C-E41C-9008-46C0328AAB67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7" creationId="{88AE7465-4610-7339-3B5A-4E87E5AA253B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8" creationId="{764CBD83-E602-4915-8AB8-03DD203F246F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9" creationId="{B16FF27C-5342-4B06-0081-65B3B4F6F8CE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10" creationId="{E67739AC-3BD2-9A9C-92D4-6816EB847711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11" creationId="{944D5E5C-ABB1-B706-9353-859C960E3B0B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12" creationId="{01D30CE5-72AB-51C0-F66B-3301882A3294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13" creationId="{325074C8-3C9E-7FFD-C002-D9DC69865B21}"/>
          </ac:spMkLst>
        </pc:spChg>
        <pc:spChg chg="del">
          <ac:chgData name="Anna Bondarenko" userId="e13a6e637099de72" providerId="LiveId" clId="{BB98D394-2862-4481-BB9B-256C9D2E1F34}" dt="2024-03-01T15:47:05.401" v="131" actId="478"/>
          <ac:spMkLst>
            <pc:docMk/>
            <pc:sldMk cId="2511516029" sldId="269"/>
            <ac:spMk id="14" creationId="{34851711-4F0B-CE1C-1AA1-8E47971A01FA}"/>
          </ac:spMkLst>
        </pc:spChg>
        <pc:spChg chg="del">
          <ac:chgData name="Anna Bondarenko" userId="e13a6e637099de72" providerId="LiveId" clId="{BB98D394-2862-4481-BB9B-256C9D2E1F34}" dt="2024-03-01T15:47:09.222" v="132" actId="478"/>
          <ac:spMkLst>
            <pc:docMk/>
            <pc:sldMk cId="2511516029" sldId="269"/>
            <ac:spMk id="15" creationId="{D675BF40-113B-3CA2-22B4-706BE2EB8D4C}"/>
          </ac:spMkLst>
        </pc:spChg>
        <pc:spChg chg="del">
          <ac:chgData name="Anna Bondarenko" userId="e13a6e637099de72" providerId="LiveId" clId="{BB98D394-2862-4481-BB9B-256C9D2E1F34}" dt="2024-03-01T15:47:09.222" v="132" actId="478"/>
          <ac:spMkLst>
            <pc:docMk/>
            <pc:sldMk cId="2511516029" sldId="269"/>
            <ac:spMk id="16" creationId="{F6E715C3-0ECC-4BEE-58AC-D8A835DD2D34}"/>
          </ac:spMkLst>
        </pc:spChg>
        <pc:spChg chg="del">
          <ac:chgData name="Anna Bondarenko" userId="e13a6e637099de72" providerId="LiveId" clId="{BB98D394-2862-4481-BB9B-256C9D2E1F34}" dt="2024-03-01T15:47:09.222" v="132" actId="478"/>
          <ac:spMkLst>
            <pc:docMk/>
            <pc:sldMk cId="2511516029" sldId="269"/>
            <ac:spMk id="17" creationId="{1878BF08-BEBF-A0AE-5778-3214FDD9D0E1}"/>
          </ac:spMkLst>
        </pc:spChg>
        <pc:spChg chg="add mod">
          <ac:chgData name="Anna Bondarenko" userId="e13a6e637099de72" providerId="LiveId" clId="{BB98D394-2862-4481-BB9B-256C9D2E1F34}" dt="2024-03-01T15:52:21.567" v="230" actId="1076"/>
          <ac:spMkLst>
            <pc:docMk/>
            <pc:sldMk cId="2511516029" sldId="269"/>
            <ac:spMk id="24" creationId="{F16696C4-8616-A62E-7DDC-74E2F8BBD367}"/>
          </ac:spMkLst>
        </pc:spChg>
        <pc:spChg chg="add mod">
          <ac:chgData name="Anna Bondarenko" userId="e13a6e637099de72" providerId="LiveId" clId="{BB98D394-2862-4481-BB9B-256C9D2E1F34}" dt="2024-03-01T15:52:25.982" v="231" actId="1076"/>
          <ac:spMkLst>
            <pc:docMk/>
            <pc:sldMk cId="2511516029" sldId="269"/>
            <ac:spMk id="25" creationId="{590D3A48-929B-93DB-263F-B1DFE98CC311}"/>
          </ac:spMkLst>
        </pc:spChg>
        <pc:spChg chg="add mod">
          <ac:chgData name="Anna Bondarenko" userId="e13a6e637099de72" providerId="LiveId" clId="{BB98D394-2862-4481-BB9B-256C9D2E1F34}" dt="2024-03-01T15:52:31.411" v="232" actId="1076"/>
          <ac:spMkLst>
            <pc:docMk/>
            <pc:sldMk cId="2511516029" sldId="269"/>
            <ac:spMk id="26" creationId="{E6F049BC-0896-AC58-13CB-C0FAB30F7CDC}"/>
          </ac:spMkLst>
        </pc:spChg>
        <pc:picChg chg="add mod">
          <ac:chgData name="Anna Bondarenko" userId="e13a6e637099de72" providerId="LiveId" clId="{BB98D394-2862-4481-BB9B-256C9D2E1F34}" dt="2024-03-01T15:51:29.549" v="201" actId="14100"/>
          <ac:picMkLst>
            <pc:docMk/>
            <pc:sldMk cId="2511516029" sldId="269"/>
            <ac:picMk id="19" creationId="{1E892CB9-AF27-3673-B520-602B957B5082}"/>
          </ac:picMkLst>
        </pc:picChg>
        <pc:picChg chg="add mod">
          <ac:chgData name="Anna Bondarenko" userId="e13a6e637099de72" providerId="LiveId" clId="{BB98D394-2862-4481-BB9B-256C9D2E1F34}" dt="2024-03-01T15:51:22.432" v="199" actId="1076"/>
          <ac:picMkLst>
            <pc:docMk/>
            <pc:sldMk cId="2511516029" sldId="269"/>
            <ac:picMk id="21" creationId="{FCA3363B-B335-721F-BF2E-7097F8D9FF81}"/>
          </ac:picMkLst>
        </pc:picChg>
        <pc:picChg chg="add mod">
          <ac:chgData name="Anna Bondarenko" userId="e13a6e637099de72" providerId="LiveId" clId="{BB98D394-2862-4481-BB9B-256C9D2E1F34}" dt="2024-03-01T15:50:34.826" v="185" actId="14100"/>
          <ac:picMkLst>
            <pc:docMk/>
            <pc:sldMk cId="2511516029" sldId="269"/>
            <ac:picMk id="23" creationId="{218405D6-33FE-C4F0-CD05-DE58E76C6954}"/>
          </ac:picMkLst>
        </pc:picChg>
      </pc:sldChg>
      <pc:sldChg chg="delSp modSp new mod">
        <pc:chgData name="Anna Bondarenko" userId="e13a6e637099de72" providerId="LiveId" clId="{BB98D394-2862-4481-BB9B-256C9D2E1F34}" dt="2024-03-01T16:15:37.338" v="1067" actId="20577"/>
        <pc:sldMkLst>
          <pc:docMk/>
          <pc:sldMk cId="732265215" sldId="270"/>
        </pc:sldMkLst>
        <pc:spChg chg="mod">
          <ac:chgData name="Anna Bondarenko" userId="e13a6e637099de72" providerId="LiveId" clId="{BB98D394-2862-4481-BB9B-256C9D2E1F34}" dt="2024-03-01T15:58:20.014" v="772" actId="1076"/>
          <ac:spMkLst>
            <pc:docMk/>
            <pc:sldMk cId="732265215" sldId="270"/>
            <ac:spMk id="2" creationId="{2A0D4EE2-7F7B-3F20-D19B-6894AEC057C6}"/>
          </ac:spMkLst>
        </pc:spChg>
        <pc:spChg chg="mod">
          <ac:chgData name="Anna Bondarenko" userId="e13a6e637099de72" providerId="LiveId" clId="{BB98D394-2862-4481-BB9B-256C9D2E1F34}" dt="2024-03-01T16:15:37.338" v="1067" actId="20577"/>
          <ac:spMkLst>
            <pc:docMk/>
            <pc:sldMk cId="732265215" sldId="270"/>
            <ac:spMk id="3" creationId="{1607FED0-F594-A91E-7F47-F6A8B7392304}"/>
          </ac:spMkLst>
        </pc:spChg>
        <pc:spChg chg="del">
          <ac:chgData name="Anna Bondarenko" userId="e13a6e637099de72" providerId="LiveId" clId="{BB98D394-2862-4481-BB9B-256C9D2E1F34}" dt="2024-03-01T15:53:25.417" v="244" actId="478"/>
          <ac:spMkLst>
            <pc:docMk/>
            <pc:sldMk cId="732265215" sldId="270"/>
            <ac:spMk id="4" creationId="{F366E776-9DC4-7F84-C366-8388EBF82C24}"/>
          </ac:spMkLst>
        </pc:spChg>
        <pc:spChg chg="del">
          <ac:chgData name="Anna Bondarenko" userId="e13a6e637099de72" providerId="LiveId" clId="{BB98D394-2862-4481-BB9B-256C9D2E1F34}" dt="2024-03-01T15:53:25.417" v="244" actId="478"/>
          <ac:spMkLst>
            <pc:docMk/>
            <pc:sldMk cId="732265215" sldId="270"/>
            <ac:spMk id="5" creationId="{CD2892E7-E6C7-9765-A456-720CDFA6C2C4}"/>
          </ac:spMkLst>
        </pc:spChg>
        <pc:spChg chg="del">
          <ac:chgData name="Anna Bondarenko" userId="e13a6e637099de72" providerId="LiveId" clId="{BB98D394-2862-4481-BB9B-256C9D2E1F34}" dt="2024-03-01T15:53:25.417" v="244" actId="478"/>
          <ac:spMkLst>
            <pc:docMk/>
            <pc:sldMk cId="732265215" sldId="270"/>
            <ac:spMk id="6" creationId="{E186C13E-582E-24CF-06F6-99085D7FCD0A}"/>
          </ac:spMkLst>
        </pc:spChg>
      </pc:sldChg>
      <pc:sldChg chg="delSp modSp new mod">
        <pc:chgData name="Anna Bondarenko" userId="e13a6e637099de72" providerId="LiveId" clId="{BB98D394-2862-4481-BB9B-256C9D2E1F34}" dt="2024-03-01T16:02:38.238" v="1033" actId="1076"/>
        <pc:sldMkLst>
          <pc:docMk/>
          <pc:sldMk cId="2598357159" sldId="271"/>
        </pc:sldMkLst>
        <pc:spChg chg="mod">
          <ac:chgData name="Anna Bondarenko" userId="e13a6e637099de72" providerId="LiveId" clId="{BB98D394-2862-4481-BB9B-256C9D2E1F34}" dt="2024-03-01T16:02:38.238" v="1033" actId="1076"/>
          <ac:spMkLst>
            <pc:docMk/>
            <pc:sldMk cId="2598357159" sldId="271"/>
            <ac:spMk id="2" creationId="{558808D7-F171-5C02-66E6-F2EFF93C4BB0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3" creationId="{003B1DDF-B45C-1ED5-F202-7C5CAC70F63B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4" creationId="{33956E02-C5CF-3B5C-0E56-926B0A0B385B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5" creationId="{8159AB7D-7CE1-73E7-4081-80C554028504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6" creationId="{CA8A02B1-2C31-58D8-56A4-8297BB256FB9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7" creationId="{15C05005-41E5-4C13-DD9B-EFB7709D2798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8" creationId="{11C84B57-CB92-6FE3-45FD-EC8442303DB4}"/>
          </ac:spMkLst>
        </pc:spChg>
        <pc:spChg chg="del">
          <ac:chgData name="Anna Bondarenko" userId="e13a6e637099de72" providerId="LiveId" clId="{BB98D394-2862-4481-BB9B-256C9D2E1F34}" dt="2024-03-01T16:02:21.587" v="1025" actId="478"/>
          <ac:spMkLst>
            <pc:docMk/>
            <pc:sldMk cId="2598357159" sldId="271"/>
            <ac:spMk id="9" creationId="{A00C02E5-3850-C841-E8B9-4F59BC322853}"/>
          </ac:spMkLst>
        </pc:spChg>
        <pc:spChg chg="del">
          <ac:chgData name="Anna Bondarenko" userId="e13a6e637099de72" providerId="LiveId" clId="{BB98D394-2862-4481-BB9B-256C9D2E1F34}" dt="2024-03-01T16:02:20.332" v="1024" actId="478"/>
          <ac:spMkLst>
            <pc:docMk/>
            <pc:sldMk cId="2598357159" sldId="271"/>
            <ac:spMk id="10" creationId="{6B8B2940-FF87-F32C-AC90-4C6391556CF0}"/>
          </ac:spMkLst>
        </pc:spChg>
        <pc:spChg chg="del">
          <ac:chgData name="Anna Bondarenko" userId="e13a6e637099de72" providerId="LiveId" clId="{BB98D394-2862-4481-BB9B-256C9D2E1F34}" dt="2024-03-01T16:02:18.877" v="1023" actId="478"/>
          <ac:spMkLst>
            <pc:docMk/>
            <pc:sldMk cId="2598357159" sldId="271"/>
            <ac:spMk id="11" creationId="{816CECF5-A59B-BC09-4712-780C77EE20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02.03.2024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02.03.2024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huggingface.co/datasets/cnn_dailymai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sz="2800" dirty="0"/>
              <a:t>Тематическое моделирование корпуса новостей и создание упражнений по английскому языку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Бондаренко Анна Дмитриевна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083D8E-C688-05A0-A09D-79368C65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3" y="132014"/>
            <a:ext cx="6400020" cy="19508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10321C-596D-13E0-5D5F-2DF6B5EF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13" y="2225559"/>
            <a:ext cx="6414056" cy="19508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CF3609-A3AB-6CD9-C965-1EA459D53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13" y="4401206"/>
            <a:ext cx="6437449" cy="1950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CA8CE-0F45-8A2B-BD6B-C148B09621D0}"/>
              </a:ext>
            </a:extLst>
          </p:cNvPr>
          <p:cNvSpPr txBox="1"/>
          <p:nvPr/>
        </p:nvSpPr>
        <p:spPr>
          <a:xfrm>
            <a:off x="174929" y="1091208"/>
            <a:ext cx="2337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Облака слов</a:t>
            </a:r>
          </a:p>
        </p:txBody>
      </p:sp>
    </p:spTree>
    <p:extLst>
      <p:ext uri="{BB962C8B-B14F-4D97-AF65-F5344CB8AC3E}">
        <p14:creationId xmlns:p14="http://schemas.microsoft.com/office/powerpoint/2010/main" val="18111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A4927-71F5-CC3F-8605-785A9D8B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7"/>
            <a:ext cx="10515600" cy="995847"/>
          </a:xfrm>
        </p:spPr>
        <p:txBody>
          <a:bodyPr/>
          <a:lstStyle/>
          <a:p>
            <a:r>
              <a:rPr lang="ru-RU" dirty="0"/>
              <a:t>Создание функции-генератора упражнений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677479-D794-241B-DE25-48F0C7C320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200" y="3248447"/>
            <a:ext cx="3345023" cy="597086"/>
          </a:xfrm>
        </p:spPr>
        <p:txBody>
          <a:bodyPr/>
          <a:lstStyle/>
          <a:p>
            <a:r>
              <a:rPr lang="ru-RU" sz="2400" dirty="0"/>
              <a:t>1. Поиск глагольных форм по тэгу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F9A5CA1-0D45-7C05-A0E6-83F3FE4F08D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488" y="3230387"/>
            <a:ext cx="5531631" cy="378085"/>
          </a:xfrm>
        </p:spPr>
        <p:txBody>
          <a:bodyPr/>
          <a:lstStyle/>
          <a:p>
            <a:r>
              <a:rPr lang="ru-RU" sz="2400" dirty="0"/>
              <a:t>3. Удаление глаголов из текста и замена на пропуски</a:t>
            </a:r>
          </a:p>
          <a:p>
            <a:r>
              <a:rPr lang="ru-RU" sz="2400" dirty="0"/>
              <a:t> 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4D1D020-FC0A-EBE6-F061-7F0D1DB777C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48716" y="4181589"/>
            <a:ext cx="5359179" cy="806263"/>
          </a:xfrm>
        </p:spPr>
        <p:txBody>
          <a:bodyPr/>
          <a:lstStyle/>
          <a:p>
            <a:r>
              <a:rPr lang="ru-RU" sz="2400" dirty="0"/>
              <a:t>2. </a:t>
            </a:r>
            <a:r>
              <a:rPr lang="ru-RU" sz="2400" dirty="0" err="1"/>
              <a:t>Лемматизация</a:t>
            </a:r>
            <a:r>
              <a:rPr lang="ru-RU" sz="2400" dirty="0"/>
              <a:t>, создание списка с леммами глаголов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65CD221-EED9-521E-2BF4-C2B4E8705523}"/>
              </a:ext>
            </a:extLst>
          </p:cNvPr>
          <p:cNvCxnSpPr>
            <a:cxnSpLocks/>
          </p:cNvCxnSpPr>
          <p:nvPr/>
        </p:nvCxnSpPr>
        <p:spPr>
          <a:xfrm>
            <a:off x="4069710" y="2393700"/>
            <a:ext cx="0" cy="7958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5CA4A4C9-69A5-9689-0DF6-5F7E9FF254AD}"/>
              </a:ext>
            </a:extLst>
          </p:cNvPr>
          <p:cNvCxnSpPr>
            <a:cxnSpLocks/>
          </p:cNvCxnSpPr>
          <p:nvPr/>
        </p:nvCxnSpPr>
        <p:spPr>
          <a:xfrm>
            <a:off x="6239123" y="2114882"/>
            <a:ext cx="0" cy="10747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30B69A2-1757-5385-CBE3-6753ABC95CE6}"/>
              </a:ext>
            </a:extLst>
          </p:cNvPr>
          <p:cNvCxnSpPr>
            <a:cxnSpLocks/>
          </p:cNvCxnSpPr>
          <p:nvPr/>
        </p:nvCxnSpPr>
        <p:spPr>
          <a:xfrm>
            <a:off x="3313044" y="4629843"/>
            <a:ext cx="0" cy="716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E3E10-CC4E-7548-5CB5-47C13DE1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71" y="1234986"/>
            <a:ext cx="2301439" cy="990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31112-7094-57B9-4BB7-4C0689B0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11" y="5525542"/>
            <a:ext cx="2872989" cy="1005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434AA2-C4D0-9537-0A9D-DF2C932EA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3" y="1230885"/>
            <a:ext cx="3528366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89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6B1C8-6EF7-78E3-C470-07CB7873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34" y="1512612"/>
            <a:ext cx="6191554" cy="856877"/>
          </a:xfrm>
        </p:spPr>
        <p:txBody>
          <a:bodyPr/>
          <a:lstStyle/>
          <a:p>
            <a:r>
              <a:rPr lang="ru-RU" dirty="0"/>
              <a:t>Пример работы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45FF9-C06A-00C8-6F77-1FB903F4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7" y="2648122"/>
            <a:ext cx="10569856" cy="3680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56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07428-4884-A739-046C-364AA10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1976"/>
            <a:ext cx="8421688" cy="1325563"/>
          </a:xfrm>
        </p:spPr>
        <p:txBody>
          <a:bodyPr/>
          <a:lstStyle/>
          <a:p>
            <a:r>
              <a:rPr lang="ru-RU" dirty="0"/>
              <a:t>Как создать функцию, генерирующую упражнение по теме, которую выбрал пользователь?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48555E-A605-76BD-4AC5-D3029314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0" y="1790022"/>
            <a:ext cx="10592718" cy="4168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1E146-1A95-A4D4-6D08-F285895C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44" y="136804"/>
            <a:ext cx="8421688" cy="677250"/>
          </a:xfrm>
        </p:spPr>
        <p:txBody>
          <a:bodyPr>
            <a:normAutofit/>
          </a:bodyPr>
          <a:lstStyle/>
          <a:p>
            <a:r>
              <a:rPr lang="ru-RU" sz="2400" dirty="0"/>
              <a:t>Пример работы функции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E892CB9-AF27-3673-B520-602B957B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40" y="1026575"/>
            <a:ext cx="8624384" cy="71672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A3363B-B335-721F-BF2E-7097F8D9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40" y="1960596"/>
            <a:ext cx="8624384" cy="8044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18405D6-33FE-C4F0-CD05-DE58E76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60" y="2850625"/>
            <a:ext cx="8642105" cy="38705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6696C4-8616-A62E-7DDC-74E2F8BBD367}"/>
              </a:ext>
            </a:extLst>
          </p:cNvPr>
          <p:cNvSpPr txBox="1"/>
          <p:nvPr/>
        </p:nvSpPr>
        <p:spPr>
          <a:xfrm>
            <a:off x="207429" y="101514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Шаг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D3A48-929B-93DB-263F-B1DFE98CC311}"/>
              </a:ext>
            </a:extLst>
          </p:cNvPr>
          <p:cNvSpPr txBox="1"/>
          <p:nvPr/>
        </p:nvSpPr>
        <p:spPr>
          <a:xfrm>
            <a:off x="207428" y="191086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Шаг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049BC-0896-AC58-13CB-C0FAB30F7CDC}"/>
              </a:ext>
            </a:extLst>
          </p:cNvPr>
          <p:cNvSpPr txBox="1"/>
          <p:nvPr/>
        </p:nvSpPr>
        <p:spPr>
          <a:xfrm>
            <a:off x="168955" y="28506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Финал</a:t>
            </a:r>
          </a:p>
        </p:txBody>
      </p:sp>
    </p:spTree>
    <p:extLst>
      <p:ext uri="{BB962C8B-B14F-4D97-AF65-F5344CB8AC3E}">
        <p14:creationId xmlns:p14="http://schemas.microsoft.com/office/powerpoint/2010/main" val="251151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D4EE2-7F7B-3F20-D19B-6894AEC0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16551"/>
            <a:ext cx="5111750" cy="12049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7FED0-F594-A91E-7F47-F6A8B739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765188"/>
            <a:ext cx="5392558" cy="42141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/>
              <a:t>Результатом проекта стала большая база статей на английском языке, которые можно по-разному применять на уроках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/>
              <a:t>Проект предлагает способ реализации одной из актуальных задач преподавателей английского языка – создания упражнений из аутентичных материалов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/>
              <a:t>Будущие задачи: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улучшить функцию создания упражнения – отладка и оптимизация кода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создать удобный пользовательский интерфейс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разработать другие упражнения, помимо </a:t>
            </a:r>
            <a:r>
              <a:rPr lang="en-US" sz="1800" dirty="0"/>
              <a:t>fill in the gaps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226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808D7-F171-5C02-66E6-F2EFF93C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338" y="3076988"/>
            <a:ext cx="5863664" cy="1407548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983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FF4C-9EA6-DFF4-D846-66092397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9E6CB-0053-3D4C-6354-6A28C451C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1943861"/>
            <a:ext cx="5433204" cy="8463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Создание алгоритма для генерации упражнений по английскому языку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C47300-8DCF-4958-2C9F-E6B3B1227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782312"/>
          </a:xfrm>
        </p:spPr>
        <p:txBody>
          <a:bodyPr>
            <a:noAutofit/>
          </a:bodyPr>
          <a:lstStyle/>
          <a:p>
            <a:r>
              <a:rPr lang="ru-RU" dirty="0"/>
              <a:t>Программа создает из новостной статьи грамматическое упражнение в формате </a:t>
            </a:r>
            <a:r>
              <a:rPr lang="en-US" dirty="0"/>
              <a:t>“fill in the gaps”, </a:t>
            </a:r>
            <a:r>
              <a:rPr lang="ru-RU" dirty="0"/>
              <a:t>нацеленное на тренировку видовременных форм глаголов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2F981B-9FCF-A738-3446-C0F477495B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69" y="365975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кого?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52B5AF-7A38-55C1-3D88-DB1DCE540F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4003729"/>
            <a:ext cx="5431971" cy="719345"/>
          </a:xfrm>
        </p:spPr>
        <p:txBody>
          <a:bodyPr>
            <a:noAutofit/>
          </a:bodyPr>
          <a:lstStyle/>
          <a:p>
            <a:r>
              <a:rPr lang="ru-RU" dirty="0"/>
              <a:t>Для преподавателей английского языка</a:t>
            </a:r>
            <a:r>
              <a:rPr lang="en-US" dirty="0"/>
              <a:t>; </a:t>
            </a:r>
            <a:r>
              <a:rPr lang="ru-RU" dirty="0"/>
              <a:t>для изучающих английский язык и желающих поддерживать высокий уровень владения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D9E2508-0F7D-BD72-8286-998069CDBF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169" y="481596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чего?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D217D1B-A252-35B0-E083-BD63F84B9F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5164238"/>
            <a:ext cx="5431971" cy="557950"/>
          </a:xfrm>
        </p:spPr>
        <p:txBody>
          <a:bodyPr/>
          <a:lstStyle/>
          <a:p>
            <a:r>
              <a:rPr lang="ru-RU" dirty="0"/>
              <a:t>Для тренировки понимания аутентичных текстов на различные темы и поддержания грамматических навыков</a:t>
            </a:r>
          </a:p>
        </p:txBody>
      </p:sp>
    </p:spTree>
    <p:extLst>
      <p:ext uri="{BB962C8B-B14F-4D97-AF65-F5344CB8AC3E}">
        <p14:creationId xmlns:p14="http://schemas.microsoft.com/office/powerpoint/2010/main" val="25275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4DAE9-08D4-036D-8E0C-69409B84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и использованные инструменты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BDA24-66B6-61FE-1FC5-3DFA8BB3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509042"/>
            <a:ext cx="2882475" cy="1325564"/>
          </a:xfrm>
        </p:spPr>
        <p:txBody>
          <a:bodyPr/>
          <a:lstStyle/>
          <a:p>
            <a:r>
              <a:rPr lang="ru-RU" dirty="0"/>
              <a:t>корпус –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br>
              <a:rPr lang="en-US" b="1" i="0" dirty="0">
                <a:solidFill>
                  <a:srgbClr val="0563C1"/>
                </a:solidFill>
                <a:effectLst/>
                <a:latin typeface="IBM Plex Mono" panose="020F0502020204030204" pitchFamily="49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i="0" dirty="0" err="1"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cnn_dailymail</a:t>
            </a:r>
            <a:endParaRPr lang="en-US" i="0" dirty="0">
              <a:effectLst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3" name="Объект 1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9E843B8-0C1C-E5A3-ABFA-1F06277809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1413" y="3834606"/>
            <a:ext cx="4131834" cy="1731307"/>
          </a:xfrm>
          <a:ln>
            <a:solidFill>
              <a:schemeClr val="tx1"/>
            </a:solidFill>
          </a:ln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D4DBA1D1-AF17-5E6F-0D63-4215E083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771238"/>
            <a:ext cx="2896671" cy="444180"/>
          </a:xfrm>
        </p:spPr>
        <p:txBody>
          <a:bodyPr/>
          <a:lstStyle/>
          <a:p>
            <a:r>
              <a:rPr lang="en-US" dirty="0"/>
              <a:t>Topic modeling</a:t>
            </a:r>
            <a:endParaRPr lang="ru-RU" dirty="0"/>
          </a:p>
        </p:txBody>
      </p:sp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7BFA5F5A-D7D9-1512-95AD-C27D16DD6EF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9065483"/>
              </p:ext>
            </p:extLst>
          </p:nvPr>
        </p:nvGraphicFramePr>
        <p:xfrm>
          <a:off x="4648200" y="3768917"/>
          <a:ext cx="2895600" cy="171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94053071"/>
                    </a:ext>
                  </a:extLst>
                </a:gridCol>
              </a:tblGrid>
              <a:tr h="53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Scikit Learn: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44967"/>
                  </a:ext>
                </a:extLst>
              </a:tr>
              <a:tr h="53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TfidfVectorizer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0826"/>
                  </a:ext>
                </a:extLst>
              </a:tr>
              <a:tr h="53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2) Top2Vec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46687"/>
                  </a:ext>
                </a:extLst>
              </a:tr>
            </a:tbl>
          </a:graphicData>
        </a:graphic>
      </p:graphicFrame>
      <p:sp>
        <p:nvSpPr>
          <p:cNvPr id="7" name="Текст 6">
            <a:extLst>
              <a:ext uri="{FF2B5EF4-FFF2-40B4-BE49-F238E27FC236}">
                <a16:creationId xmlns:a16="http://schemas.microsoft.com/office/drawing/2014/main" id="{2EF9EF83-D477-F4F8-3129-C698A9C2F1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088" y="2581372"/>
            <a:ext cx="3542483" cy="823912"/>
          </a:xfrm>
        </p:spPr>
        <p:txBody>
          <a:bodyPr/>
          <a:lstStyle/>
          <a:p>
            <a:r>
              <a:rPr lang="ru-RU" dirty="0"/>
              <a:t>Алгоритм создания упражнений</a:t>
            </a: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00F102EA-E24E-B1D4-E639-E0E0501EC04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896624136"/>
              </p:ext>
            </p:extLst>
          </p:nvPr>
        </p:nvGraphicFramePr>
        <p:xfrm>
          <a:off x="8066088" y="3768916"/>
          <a:ext cx="2882900" cy="173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0">
                  <a:extLst>
                    <a:ext uri="{9D8B030D-6E8A-4147-A177-3AD203B41FA5}">
                      <a16:colId xmlns:a16="http://schemas.microsoft.com/office/drawing/2014/main" val="3034653164"/>
                    </a:ext>
                  </a:extLst>
                </a:gridCol>
              </a:tblGrid>
              <a:tr h="57710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Pandas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11731"/>
                  </a:ext>
                </a:extLst>
              </a:tr>
              <a:tr h="577102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96567"/>
                  </a:ext>
                </a:extLst>
              </a:tr>
              <a:tr h="577102">
                <a:tc>
                  <a:txBody>
                    <a:bodyPr/>
                    <a:lstStyle/>
                    <a:p>
                      <a:r>
                        <a:rPr lang="en-US" dirty="0"/>
                        <a:t>NLTK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490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965067-A28F-D6B9-5556-10442C16E008}"/>
              </a:ext>
            </a:extLst>
          </p:cNvPr>
          <p:cNvSpPr txBox="1"/>
          <p:nvPr/>
        </p:nvSpPr>
        <p:spPr>
          <a:xfrm>
            <a:off x="222637" y="5678584"/>
            <a:ext cx="396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https://huggingface.co/datasets/cnn_dailymail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64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20934-E29A-A353-02CC-25039A25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7DEE5-8D44-56B5-5E35-18CC7AB1E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300684" cy="514350"/>
          </a:xfrm>
        </p:spPr>
        <p:txBody>
          <a:bodyPr/>
          <a:lstStyle/>
          <a:p>
            <a:r>
              <a:rPr lang="ru-RU" dirty="0"/>
              <a:t>Тематическое </a:t>
            </a:r>
            <a:r>
              <a:rPr lang="ru-RU" dirty="0" err="1"/>
              <a:t>моделированиекорпуса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EC062-F4B0-FBAA-E139-98448B7FA9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318" y="2557463"/>
            <a:ext cx="2707821" cy="514350"/>
          </a:xfrm>
        </p:spPr>
        <p:txBody>
          <a:bodyPr/>
          <a:lstStyle/>
          <a:p>
            <a:r>
              <a:rPr lang="ru-RU" dirty="0"/>
              <a:t>Выделение наиболее интересных тем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784875-2BF1-F62E-DDE4-C71B6FB39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Функция для создания упражнения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7B44A94-53FD-A295-D209-454E76D577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Генерация упражнений по теме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599FA9C-EA9F-0885-3C1B-F4FFA50FE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127968"/>
            <a:ext cx="7642147" cy="101084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Предобработка документа, </a:t>
            </a:r>
            <a:r>
              <a:rPr lang="ru-RU" dirty="0" err="1"/>
              <a:t>токенизация</a:t>
            </a:r>
            <a:r>
              <a:rPr lang="ru-RU" dirty="0"/>
              <a:t>, </a:t>
            </a:r>
            <a:r>
              <a:rPr lang="ru-RU" dirty="0" err="1"/>
              <a:t>частеречная</a:t>
            </a:r>
            <a:r>
              <a:rPr lang="ru-RU" dirty="0"/>
              <a:t> разметка с помощью </a:t>
            </a:r>
            <a:r>
              <a:rPr lang="en-US" dirty="0"/>
              <a:t>NLTK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Выделение основных тем с помощью </a:t>
            </a:r>
            <a:r>
              <a:rPr lang="en-US" dirty="0" err="1"/>
              <a:t>TfIdfVectorizer</a:t>
            </a:r>
            <a:r>
              <a:rPr lang="en-US" dirty="0"/>
              <a:t>; </a:t>
            </a:r>
            <a:r>
              <a:rPr lang="ru-RU" dirty="0" err="1"/>
              <a:t>класторизация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Kmeans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ru-RU" dirty="0"/>
              <a:t>Создание модели с помощью библиотеки </a:t>
            </a:r>
            <a:r>
              <a:rPr lang="en-US" dirty="0"/>
              <a:t>Top2Vec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AE1EFE9-48BD-0D46-3B7E-B13F14B341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4. Были выбраны 12 тем, наиболее подходящих для создания упражнений по английскому языку</a:t>
            </a:r>
          </a:p>
          <a:p>
            <a:r>
              <a:rPr lang="ru-RU" dirty="0"/>
              <a:t>5. Сохранение релевантных документов в отдельные </a:t>
            </a:r>
            <a:r>
              <a:rPr lang="ru-RU" dirty="0" err="1"/>
              <a:t>датафреймы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9649E13-CDC3-3DE0-3724-B61607C2A9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6. Выделение из текста глаголов и их </a:t>
            </a:r>
            <a:r>
              <a:rPr lang="ru-RU" dirty="0" err="1"/>
              <a:t>лемматизация</a:t>
            </a:r>
            <a:r>
              <a:rPr lang="ru-RU" dirty="0"/>
              <a:t> (</a:t>
            </a:r>
            <a:r>
              <a:rPr lang="en-US" dirty="0" err="1"/>
              <a:t>SpaCy</a:t>
            </a:r>
            <a:r>
              <a:rPr lang="en-US" dirty="0"/>
              <a:t>)</a:t>
            </a:r>
            <a:r>
              <a:rPr lang="ru-RU" dirty="0"/>
              <a:t>; создание текста упражнения – замена глаголов на пропуски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DCF7E77-2C03-1821-5A9C-C4254558E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7. Функция возвращает упражнение, созданное из случайно выбранной статьи по теме, которую выбрал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444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C8B3-5598-A168-0E75-814984D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50"/>
            <a:ext cx="10515600" cy="1325563"/>
          </a:xfrm>
        </p:spPr>
        <p:txBody>
          <a:bodyPr/>
          <a:lstStyle/>
          <a:p>
            <a:r>
              <a:rPr lang="ru-RU" dirty="0"/>
              <a:t>Векторизация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9C2AF-27E4-C95B-4FB6-62E47AA4C725}"/>
              </a:ext>
            </a:extLst>
          </p:cNvPr>
          <p:cNvSpPr txBox="1"/>
          <p:nvPr/>
        </p:nvSpPr>
        <p:spPr>
          <a:xfrm>
            <a:off x="413468" y="1372636"/>
            <a:ext cx="5027210" cy="83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документов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Векторизация, извлечение ключевых слов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AE8300-1345-53E2-D8E5-CC19FF75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34" y="1817735"/>
            <a:ext cx="3729493" cy="228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ED2B7-F2FB-423D-6605-A6E56EE48A0A}"/>
              </a:ext>
            </a:extLst>
          </p:cNvPr>
          <p:cNvSpPr txBox="1"/>
          <p:nvPr/>
        </p:nvSpPr>
        <p:spPr>
          <a:xfrm>
            <a:off x="5883634" y="1372636"/>
            <a:ext cx="209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Кластеризация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9F3C8-6749-BAB5-7138-B00134FB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4" y="2262296"/>
            <a:ext cx="4458629" cy="4473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2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706B-34A4-4140-FEB6-D1D19ECE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извлечения ключевых слов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9C65D-C124-C92A-4563-00F37160C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6" y="5685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Оригинальный текст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CEEFF30-4003-C80F-B75C-D467F4482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82784" y="3796354"/>
            <a:ext cx="6038656" cy="1849072"/>
          </a:xfrm>
        </p:spPr>
        <p:txBody>
          <a:bodyPr>
            <a:noAutofit/>
          </a:bodyPr>
          <a:lstStyle/>
          <a:p>
            <a:r>
              <a:rPr lang="ru-RU" b="1" dirty="0"/>
              <a:t>Ключевые слова: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['called', 'going', 'later', 'life', 'like', 'million', '</a:t>
            </a:r>
            <a:r>
              <a:rPr lang="en-US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monday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', 'money', 'office', 'people', 'reported', 'say', 'says', 'think', 'told', 'watch', 'way', 'world', 'year']</a:t>
            </a:r>
            <a:endParaRPr lang="ru-RU" dirty="0"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559A52-52FA-6217-F47E-B57CD91F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67" y="1079270"/>
            <a:ext cx="8646295" cy="2260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1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3306B-F168-588F-6ED6-98CCB60F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5284"/>
            <a:ext cx="8421688" cy="1325563"/>
          </a:xfrm>
        </p:spPr>
        <p:txBody>
          <a:bodyPr/>
          <a:lstStyle/>
          <a:p>
            <a:r>
              <a:rPr lang="ru-RU" dirty="0"/>
              <a:t>Примеры созданных кластеров</a:t>
            </a:r>
          </a:p>
        </p:txBody>
      </p:sp>
      <p:pic>
        <p:nvPicPr>
          <p:cNvPr id="23" name="Объект 2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3ADD698-3FB6-E617-E1E5-D6E23AA32D14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844926" y="1474053"/>
            <a:ext cx="1551072" cy="2150934"/>
          </a:xfrm>
          <a:ln>
            <a:solidFill>
              <a:schemeClr val="tx1"/>
            </a:solidFill>
          </a:ln>
        </p:spPr>
      </p:pic>
      <p:pic>
        <p:nvPicPr>
          <p:cNvPr id="25" name="Объект 2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51EF30-1A17-F6CF-8E7B-76022C772A3E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5476087" y="1474053"/>
            <a:ext cx="1552267" cy="2208655"/>
          </a:xfrm>
          <a:ln>
            <a:solidFill>
              <a:schemeClr val="tx1"/>
            </a:solidFill>
          </a:ln>
        </p:spPr>
      </p:pic>
      <p:pic>
        <p:nvPicPr>
          <p:cNvPr id="33" name="Объект 3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C275EF-FFB0-4B4E-B51F-EC4BF95A61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3574150" y="3872528"/>
            <a:ext cx="1746897" cy="2526586"/>
          </a:xfrm>
          <a:ln>
            <a:solidFill>
              <a:schemeClr val="tx1"/>
            </a:solidFill>
          </a:ln>
        </p:spPr>
      </p:pic>
      <p:pic>
        <p:nvPicPr>
          <p:cNvPr id="27" name="Объект 2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1A94BEE-8B4A-71DF-1273-450FCEBFAFB4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5"/>
          <a:stretch>
            <a:fillRect/>
          </a:stretch>
        </p:blipFill>
        <p:spPr>
          <a:xfrm>
            <a:off x="9218571" y="1474053"/>
            <a:ext cx="1440943" cy="2398475"/>
          </a:xfrm>
          <a:ln>
            <a:solidFill>
              <a:schemeClr val="tx1"/>
            </a:solidFill>
          </a:ln>
        </p:spPr>
      </p:pic>
      <p:pic>
        <p:nvPicPr>
          <p:cNvPr id="35" name="Объект 3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86AAC29-628E-BD06-2864-42DF65FDAD7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6"/>
          <a:stretch>
            <a:fillRect/>
          </a:stretch>
        </p:blipFill>
        <p:spPr>
          <a:xfrm>
            <a:off x="7289604" y="3945045"/>
            <a:ext cx="1770987" cy="2355230"/>
          </a:xfrm>
          <a:ln>
            <a:solidFill>
              <a:schemeClr val="tx1"/>
            </a:solidFill>
          </a:ln>
        </p:spPr>
      </p:pic>
      <p:pic>
        <p:nvPicPr>
          <p:cNvPr id="31" name="Объект 30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4BD53F8-10A4-6014-BCC4-5E716C5E6BE3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7"/>
          <a:stretch>
            <a:fillRect/>
          </a:stretch>
        </p:blipFill>
        <p:spPr>
          <a:xfrm>
            <a:off x="458805" y="3871313"/>
            <a:ext cx="1440943" cy="2502693"/>
          </a:xfrm>
          <a:ln>
            <a:solidFill>
              <a:schemeClr val="tx1"/>
            </a:solidFill>
          </a:ln>
        </p:spPr>
      </p:pic>
      <p:sp>
        <p:nvSpPr>
          <p:cNvPr id="29" name="Текст 28">
            <a:extLst>
              <a:ext uri="{FF2B5EF4-FFF2-40B4-BE49-F238E27FC236}">
                <a16:creationId xmlns:a16="http://schemas.microsoft.com/office/drawing/2014/main" id="{79DBFF60-787B-4C8A-72D2-94C1686D245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494151" y="4787883"/>
            <a:ext cx="2330726" cy="1438902"/>
          </a:xfrm>
        </p:spPr>
        <p:txBody>
          <a:bodyPr/>
          <a:lstStyle/>
          <a:p>
            <a:r>
              <a:rPr lang="ru-RU" sz="2000" dirty="0"/>
              <a:t>Не всегда понятно, какая именно тема объединяет кластеры</a:t>
            </a:r>
          </a:p>
        </p:txBody>
      </p:sp>
    </p:spTree>
    <p:extLst>
      <p:ext uri="{BB962C8B-B14F-4D97-AF65-F5344CB8AC3E}">
        <p14:creationId xmlns:p14="http://schemas.microsoft.com/office/powerpoint/2010/main" val="2535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49A1-5B15-83A9-921B-F31717B7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7878"/>
            <a:ext cx="8421688" cy="1325563"/>
          </a:xfrm>
        </p:spPr>
        <p:txBody>
          <a:bodyPr/>
          <a:lstStyle/>
          <a:p>
            <a:r>
              <a:rPr lang="en-US" dirty="0"/>
              <a:t>Top2vec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3B92E-2FF0-E747-2A9A-D636C15AD04A}"/>
              </a:ext>
            </a:extLst>
          </p:cNvPr>
          <p:cNvSpPr txBox="1"/>
          <p:nvPr/>
        </p:nvSpPr>
        <p:spPr>
          <a:xfrm>
            <a:off x="492981" y="1350959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Выделение уникальных тем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0FFF619-94A7-C124-45D9-B4032082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1" y="1781328"/>
            <a:ext cx="4905954" cy="152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0A9529-F967-0376-A144-64648E63CFF3}"/>
              </a:ext>
            </a:extLst>
          </p:cNvPr>
          <p:cNvSpPr txBox="1"/>
          <p:nvPr/>
        </p:nvSpPr>
        <p:spPr>
          <a:xfrm>
            <a:off x="381662" y="3495509"/>
            <a:ext cx="48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документов по каждой теме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EF05D76-E142-30F1-0FE6-5D03249E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1" y="4012306"/>
            <a:ext cx="4917880" cy="1585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0FEAC9-0435-7F0A-8EAF-45C52D3EB025}"/>
              </a:ext>
            </a:extLst>
          </p:cNvPr>
          <p:cNvSpPr txBox="1"/>
          <p:nvPr/>
        </p:nvSpPr>
        <p:spPr>
          <a:xfrm>
            <a:off x="6095999" y="1292296"/>
            <a:ext cx="517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Просмотр ключевых слов по каждой теме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3FC1BDC-FDB2-E853-5E38-542F5DD62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34808"/>
            <a:ext cx="4653564" cy="4934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82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B4B9-407A-0FF7-8B90-1342B759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62745"/>
            <a:ext cx="8421688" cy="1325563"/>
          </a:xfrm>
        </p:spPr>
        <p:txBody>
          <a:bodyPr/>
          <a:lstStyle/>
          <a:p>
            <a:r>
              <a:rPr lang="ru-RU" dirty="0"/>
              <a:t>Поиск нужных тем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D1415-204D-9BFE-161B-C5DC683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112" y="1574320"/>
            <a:ext cx="3924300" cy="474123"/>
          </a:xfrm>
        </p:spPr>
        <p:txBody>
          <a:bodyPr/>
          <a:lstStyle/>
          <a:p>
            <a:r>
              <a:rPr lang="ru-RU" dirty="0"/>
              <a:t>Выбранные темы: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46F65-7DB0-BF17-5389-9AC3A97B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107095"/>
            <a:ext cx="2918460" cy="46435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Politics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Music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Films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Culture and 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Science and technology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Healthcare and medicine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Jobs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Fashion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Education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065B58-F185-AD86-3199-80C1FF176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968" y="1461592"/>
            <a:ext cx="3943627" cy="823912"/>
          </a:xfrm>
        </p:spPr>
        <p:txBody>
          <a:bodyPr/>
          <a:lstStyle/>
          <a:p>
            <a:r>
              <a:rPr lang="ru-RU" dirty="0"/>
              <a:t>Поиск темы по ключевым словам</a:t>
            </a:r>
          </a:p>
        </p:txBody>
      </p:sp>
      <p:pic>
        <p:nvPicPr>
          <p:cNvPr id="11" name="Объект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417B930-857D-C686-E763-90F0FD2EE8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3968" y="2313032"/>
            <a:ext cx="5559367" cy="946985"/>
          </a:xfrm>
          <a:ln>
            <a:solidFill>
              <a:schemeClr val="tx1"/>
            </a:solidFill>
          </a:ln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BF6348D6-8C67-07DC-FAF4-3998BADA6652}"/>
              </a:ext>
            </a:extLst>
          </p:cNvPr>
          <p:cNvSpPr txBox="1">
            <a:spLocks/>
          </p:cNvSpPr>
          <p:nvPr/>
        </p:nvSpPr>
        <p:spPr>
          <a:xfrm>
            <a:off x="6461926" y="3355011"/>
            <a:ext cx="5194687" cy="48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Отрывок из документа по теме №31: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C641C0A-E145-E5A1-8FBE-1F8A3A9B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68" y="3947915"/>
            <a:ext cx="4789832" cy="1658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55219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231</TotalTime>
  <Words>466</Words>
  <Application>Microsoft Office PowerPoint</Application>
  <PresentationFormat>Широкоэкранный</PresentationFormat>
  <Paragraphs>83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IBM Plex Mono</vt:lpstr>
      <vt:lpstr>Tenorite</vt:lpstr>
      <vt:lpstr>Wingdings</vt:lpstr>
      <vt:lpstr>Одиночная линия</vt:lpstr>
      <vt:lpstr>Тематическое моделирование корпуса новостей и создание упражнений по английскому языку</vt:lpstr>
      <vt:lpstr>Задача проекта</vt:lpstr>
      <vt:lpstr>Материалы и использованные инструменты</vt:lpstr>
      <vt:lpstr>Этапы работы</vt:lpstr>
      <vt:lpstr>Векторизация</vt:lpstr>
      <vt:lpstr>Пример извлечения ключевых слов</vt:lpstr>
      <vt:lpstr>Примеры созданных кластеров</vt:lpstr>
      <vt:lpstr>Top2vec</vt:lpstr>
      <vt:lpstr>Поиск нужных тем</vt:lpstr>
      <vt:lpstr>Презентация PowerPoint</vt:lpstr>
      <vt:lpstr>Создание функции-генератора упражнений</vt:lpstr>
      <vt:lpstr>Пример работы функции</vt:lpstr>
      <vt:lpstr>Как создать функцию, генерирующую упражнение по теме, которую выбрал пользователь?</vt:lpstr>
      <vt:lpstr>Пример работы функции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Тематическое моделирование корпуса новостей и создание упражнений по английскому языку</dc:title>
  <dc:creator>Anna Bondarenko</dc:creator>
  <cp:lastModifiedBy>Anna Bondarenko</cp:lastModifiedBy>
  <cp:revision>1</cp:revision>
  <dcterms:created xsi:type="dcterms:W3CDTF">2024-03-01T13:31:25Z</dcterms:created>
  <dcterms:modified xsi:type="dcterms:W3CDTF">2024-03-02T09:21:08Z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