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0F79-5D51-460B-B26A-E4C901C5FDC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79A4-FD9C-48DD-B251-66761C94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db.d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xofficemojo.com/yearly/chart/?yr=2019&amp;view=releasedate&amp;view2=domestic&amp;sort=gross&amp;order=DESC&amp;&amp;p=.htm" TargetMode="External"/><Relationship Id="rId2" Type="http://schemas.openxmlformats.org/officeDocument/2006/relationships/hyperlink" Target="https://www.the-numbers.com/movie/budgets/all/58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oxofficemojo.com/alltime/" TargetMode="External"/><Relationship Id="rId4" Type="http://schemas.openxmlformats.org/officeDocument/2006/relationships/hyperlink" Target="https://data.world/eliasdabbas/boxofficemojo-alltime-domestic-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24.10.2019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47781"/>
            <a:ext cx="9144000" cy="181970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546" y="2853892"/>
            <a:ext cx="11162145" cy="21245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Dataset: all the movies’ meta info </a:t>
            </a:r>
            <a:r>
              <a:rPr lang="en-US" sz="2000" dirty="0" smtClean="0">
                <a:hlinkClick r:id="rId2"/>
              </a:rPr>
              <a:t>http://www.jmdb.de/</a:t>
            </a:r>
            <a:r>
              <a:rPr lang="en-US" sz="2000" dirty="0" smtClean="0"/>
              <a:t> , added to PostgreSQL with </a:t>
            </a:r>
            <a:r>
              <a:rPr lang="en-US" sz="2000" dirty="0" smtClean="0">
                <a:hlinkClick r:id="rId2"/>
              </a:rPr>
              <a:t>http://www.jmdb.de/</a:t>
            </a:r>
            <a:r>
              <a:rPr lang="en-US" sz="2000" dirty="0" smtClean="0"/>
              <a:t> (up to Dec 2017, all the IMDb entries (4.7M), a lot of garbage)</a:t>
            </a:r>
          </a:p>
          <a:p>
            <a:pPr algn="l"/>
            <a:r>
              <a:rPr lang="en-US" sz="2000" dirty="0" smtClean="0"/>
              <a:t>All the possible information except box offices.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526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82" y="131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5389852"/>
            <a:ext cx="10515600" cy="131863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 https://www.the-numbers.com/movie/budgets/all/5801</a:t>
            </a:r>
            <a:r>
              <a:rPr lang="en-US" sz="2000" dirty="0" smtClean="0"/>
              <a:t> Easily parsed. Gives budget, domestic and worldwide gross (5857 movies with some garbage)</a:t>
            </a:r>
          </a:p>
          <a:p>
            <a:endParaRPr lang="en-US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0182" y="2583437"/>
            <a:ext cx="11628582" cy="189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/>
              <a:t>Boxoffice</a:t>
            </a:r>
            <a:r>
              <a:rPr lang="en-US" sz="2000" dirty="0" smtClean="0"/>
              <a:t> total domestic gross </a:t>
            </a:r>
            <a:r>
              <a:rPr lang="en-US" sz="2000" dirty="0" smtClean="0">
                <a:hlinkClick r:id="rId3"/>
              </a:rPr>
              <a:t>https://www.boxofficemojo.com/yearly/chart/?yr=2019&amp;view=releasedate&amp;view2=domestic&amp;sort=gross&amp;order=DESC&amp;&amp;p=.htm </a:t>
            </a:r>
            <a:r>
              <a:rPr lang="en-US" sz="2000" dirty="0" smtClean="0"/>
              <a:t>(2019, not dataset but fine to scrap, apart of total gross gives # theatres). Only domestic. Worldwide is only for the top 300.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7891" y="1282297"/>
            <a:ext cx="11628582" cy="96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/>
              <a:t>Boxoffice</a:t>
            </a:r>
            <a:r>
              <a:rPr lang="en-US" sz="2000" dirty="0" smtClean="0"/>
              <a:t> total domestic gross </a:t>
            </a:r>
            <a:r>
              <a:rPr lang="en-US" sz="2000" dirty="0" smtClean="0">
                <a:hlinkClick r:id="rId4"/>
              </a:rPr>
              <a:t>https://data.world/eliasdabbas/boxofficemojo-alltime-domestic-data</a:t>
            </a:r>
            <a:r>
              <a:rPr lang="en-US" sz="2000" dirty="0" smtClean="0"/>
              <a:t> (2019, decent, 16542 movies)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0182" y="4544507"/>
            <a:ext cx="11628582" cy="71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hlinkClick r:id="rId5"/>
              </a:rPr>
              <a:t>https://www.boxofficemojo.com/alltime/</a:t>
            </a:r>
            <a:r>
              <a:rPr lang="en-US" sz="2000" dirty="0" smtClean="0"/>
              <a:t> Interesting to explore categories</a:t>
            </a:r>
          </a:p>
        </p:txBody>
      </p:sp>
    </p:spTree>
    <p:extLst>
      <p:ext uri="{BB962C8B-B14F-4D97-AF65-F5344CB8AC3E}">
        <p14:creationId xmlns:p14="http://schemas.microsoft.com/office/powerpoint/2010/main" val="22753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predict?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each genre independently!</a:t>
            </a:r>
          </a:p>
          <a:p>
            <a:pPr marL="0" indent="0">
              <a:buNone/>
            </a:pPr>
            <a:r>
              <a:rPr lang="en-US" dirty="0" smtClean="0"/>
              <a:t>Total world wide gross? (hard to adjust deflation)</a:t>
            </a:r>
          </a:p>
          <a:p>
            <a:pPr marL="0" indent="0">
              <a:buNone/>
            </a:pPr>
            <a:r>
              <a:rPr lang="en-US" dirty="0" smtClean="0"/>
              <a:t>First weekend gross? (with old movies there are a lot of outliers)</a:t>
            </a:r>
          </a:p>
          <a:p>
            <a:pPr marL="0" indent="0">
              <a:buNone/>
            </a:pPr>
            <a:r>
              <a:rPr lang="en-US" dirty="0" smtClean="0"/>
              <a:t>IMDb rating? (not directly valuable)</a:t>
            </a:r>
          </a:p>
          <a:p>
            <a:pPr marL="0" indent="0">
              <a:buNone/>
            </a:pPr>
            <a:r>
              <a:rPr lang="en-US" dirty="0" smtClean="0"/>
              <a:t>Total world wide gross / </a:t>
            </a:r>
            <a:r>
              <a:rPr lang="en-US" smtClean="0"/>
              <a:t>budget ratio? </a:t>
            </a:r>
            <a:r>
              <a:rPr lang="en-US" dirty="0" smtClean="0"/>
              <a:t>Interesting task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idea is to </a:t>
            </a:r>
          </a:p>
        </p:txBody>
      </p:sp>
    </p:spTree>
    <p:extLst>
      <p:ext uri="{BB962C8B-B14F-4D97-AF65-F5344CB8AC3E}">
        <p14:creationId xmlns:p14="http://schemas.microsoft.com/office/powerpoint/2010/main" val="20198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 ideas</vt:lpstr>
      <vt:lpstr>Data</vt:lpstr>
      <vt:lpstr>More data</vt:lpstr>
      <vt:lpstr>What to predict?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Stanislav Bondarenko</dc:creator>
  <cp:lastModifiedBy>Stanislav Bondarenko</cp:lastModifiedBy>
  <cp:revision>18</cp:revision>
  <dcterms:created xsi:type="dcterms:W3CDTF">2019-10-23T03:34:50Z</dcterms:created>
  <dcterms:modified xsi:type="dcterms:W3CDTF">2019-10-23T13:25:20Z</dcterms:modified>
</cp:coreProperties>
</file>