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0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aleway"/>
      <p:regular r:id="rId16"/>
      <p:bold r:id="rId17"/>
      <p:italic r:id="rId18"/>
      <p:boldItalic r:id="rId19"/>
    </p:embeddedFont>
    <p:embeddedFont>
      <p:font typeface="Albert Sans"/>
      <p:regular r:id="rId20"/>
      <p:bold r:id="rId21"/>
      <p:italic r:id="rId22"/>
      <p:boldItalic r:id="rId23"/>
    </p:embeddedFont>
    <p:embeddedFont>
      <p:font typeface="Nanum Myeongjo"/>
      <p:regular r:id="rId24"/>
      <p:bold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576">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576" orient="horz"/>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20" Type="http://schemas.openxmlformats.org/officeDocument/2006/relationships/font" Target="fonts/AlbertSans-regular.fntdata"/><Relationship Id="rId22" Type="http://schemas.openxmlformats.org/officeDocument/2006/relationships/font" Target="fonts/AlbertSans-italic.fntdata"/><Relationship Id="rId21" Type="http://schemas.openxmlformats.org/officeDocument/2006/relationships/font" Target="fonts/AlbertSans-bold.fntdata"/><Relationship Id="rId24" Type="http://schemas.openxmlformats.org/officeDocument/2006/relationships/font" Target="fonts/NanumMyeongjo-regular.fntdata"/><Relationship Id="rId23" Type="http://schemas.openxmlformats.org/officeDocument/2006/relationships/font" Target="fonts/AlbertSans-boldItalic.fntdata"/><Relationship Id="rId25" Type="http://schemas.openxmlformats.org/officeDocument/2006/relationships/font" Target="fonts/NanumMyeongjo-bold.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aleway-bold.fntdata"/><Relationship Id="rId16" Type="http://schemas.openxmlformats.org/officeDocument/2006/relationships/font" Target="fonts/Raleway-regular.fntdata"/><Relationship Id="rId19" Type="http://schemas.openxmlformats.org/officeDocument/2006/relationships/font" Target="fonts/Raleway-boldItalic.fntdata"/><Relationship Id="rId18" Type="http://schemas.openxmlformats.org/officeDocument/2006/relationships/font" Target="fonts/Raleway-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31a96bccfe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31a96bccfe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g31abd37825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4" name="Google Shape;434;g31abd37825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31a96bccfe8_0_4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31a96bccfe8_0_4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31a96bccfe8_0_3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31a96bccfe8_0_3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31ab2be8832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31ab2be8832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31ab2be8832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31ab2be8832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31ab2be8832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31ab2be8832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31ab2be8832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2" name="Google Shape;412;g31ab2be8832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31ab2be8832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0" name="Google Shape;420;g31ab2be8832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g31ab2be8832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7" name="Google Shape;427;g31ab2be8832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type="title">
  <p:cSld name="TITLE">
    <p:spTree>
      <p:nvGrpSpPr>
        <p:cNvPr id="8" name="Shape 8"/>
        <p:cNvGrpSpPr/>
        <p:nvPr/>
      </p:nvGrpSpPr>
      <p:grpSpPr>
        <a:xfrm>
          <a:off x="0" y="0"/>
          <a:ext cx="0" cy="0"/>
          <a:chOff x="0" y="0"/>
          <a:chExt cx="0" cy="0"/>
        </a:xfrm>
      </p:grpSpPr>
      <p:sp>
        <p:nvSpPr>
          <p:cNvPr id="9" name="Google Shape;9;p2"/>
          <p:cNvSpPr/>
          <p:nvPr>
            <p:ph idx="2" type="pic"/>
          </p:nvPr>
        </p:nvSpPr>
        <p:spPr>
          <a:xfrm>
            <a:off x="8596800" y="223475"/>
            <a:ext cx="318600" cy="318600"/>
          </a:xfrm>
          <a:prstGeom prst="ellipse">
            <a:avLst/>
          </a:prstGeom>
          <a:noFill/>
          <a:ln>
            <a:noFill/>
          </a:ln>
        </p:spPr>
      </p:sp>
      <p:sp>
        <p:nvSpPr>
          <p:cNvPr id="10" name="Google Shape;10;p2"/>
          <p:cNvSpPr txBox="1"/>
          <p:nvPr>
            <p:ph type="title"/>
          </p:nvPr>
        </p:nvSpPr>
        <p:spPr>
          <a:xfrm>
            <a:off x="3780304" y="889050"/>
            <a:ext cx="4446900" cy="1866000"/>
          </a:xfrm>
          <a:prstGeom prst="rect">
            <a:avLst/>
          </a:prstGeom>
        </p:spPr>
        <p:txBody>
          <a:bodyPr anchorCtr="0" anchor="t" bIns="91425" lIns="91425" spcFirstLastPara="1" rIns="91425" wrap="square" tIns="91425">
            <a:noAutofit/>
          </a:bodyPr>
          <a:lstStyle>
            <a:lvl1pPr lvl="0">
              <a:lnSpc>
                <a:spcPct val="86000"/>
              </a:lnSpc>
              <a:spcBef>
                <a:spcPts val="0"/>
              </a:spcBef>
              <a:spcAft>
                <a:spcPts val="0"/>
              </a:spcAft>
              <a:buSzPts val="7200"/>
              <a:buFont typeface="Nanum Myeongjo"/>
              <a:buNone/>
              <a:defRPr sz="7200"/>
            </a:lvl1pPr>
            <a:lvl2pPr lvl="1">
              <a:lnSpc>
                <a:spcPct val="86000"/>
              </a:lnSpc>
              <a:spcBef>
                <a:spcPts val="0"/>
              </a:spcBef>
              <a:spcAft>
                <a:spcPts val="0"/>
              </a:spcAft>
              <a:buSzPts val="1400"/>
              <a:buNone/>
              <a:defRPr/>
            </a:lvl2pPr>
            <a:lvl3pPr lvl="2">
              <a:lnSpc>
                <a:spcPct val="86000"/>
              </a:lnSpc>
              <a:spcBef>
                <a:spcPts val="0"/>
              </a:spcBef>
              <a:spcAft>
                <a:spcPts val="0"/>
              </a:spcAft>
              <a:buSzPts val="1400"/>
              <a:buNone/>
              <a:defRPr/>
            </a:lvl3pPr>
            <a:lvl4pPr lvl="3">
              <a:lnSpc>
                <a:spcPct val="86000"/>
              </a:lnSpc>
              <a:spcBef>
                <a:spcPts val="0"/>
              </a:spcBef>
              <a:spcAft>
                <a:spcPts val="0"/>
              </a:spcAft>
              <a:buSzPts val="1400"/>
              <a:buNone/>
              <a:defRPr/>
            </a:lvl4pPr>
            <a:lvl5pPr lvl="4">
              <a:lnSpc>
                <a:spcPct val="86000"/>
              </a:lnSpc>
              <a:spcBef>
                <a:spcPts val="0"/>
              </a:spcBef>
              <a:spcAft>
                <a:spcPts val="0"/>
              </a:spcAft>
              <a:buSzPts val="1400"/>
              <a:buNone/>
              <a:defRPr/>
            </a:lvl5pPr>
            <a:lvl6pPr lvl="5">
              <a:lnSpc>
                <a:spcPct val="86000"/>
              </a:lnSpc>
              <a:spcBef>
                <a:spcPts val="0"/>
              </a:spcBef>
              <a:spcAft>
                <a:spcPts val="0"/>
              </a:spcAft>
              <a:buSzPts val="1400"/>
              <a:buNone/>
              <a:defRPr/>
            </a:lvl6pPr>
            <a:lvl7pPr lvl="6">
              <a:lnSpc>
                <a:spcPct val="86000"/>
              </a:lnSpc>
              <a:spcBef>
                <a:spcPts val="0"/>
              </a:spcBef>
              <a:spcAft>
                <a:spcPts val="0"/>
              </a:spcAft>
              <a:buSzPts val="1400"/>
              <a:buNone/>
              <a:defRPr/>
            </a:lvl7pPr>
            <a:lvl8pPr lvl="7">
              <a:lnSpc>
                <a:spcPct val="86000"/>
              </a:lnSpc>
              <a:spcBef>
                <a:spcPts val="0"/>
              </a:spcBef>
              <a:spcAft>
                <a:spcPts val="0"/>
              </a:spcAft>
              <a:buSzPts val="1400"/>
              <a:buNone/>
              <a:defRPr/>
            </a:lvl8pPr>
            <a:lvl9pPr lvl="8">
              <a:lnSpc>
                <a:spcPct val="86000"/>
              </a:lnSpc>
              <a:spcBef>
                <a:spcPts val="0"/>
              </a:spcBef>
              <a:spcAft>
                <a:spcPts val="0"/>
              </a:spcAft>
              <a:buSzPts val="1400"/>
              <a:buNone/>
              <a:defRPr/>
            </a:lvl9pPr>
          </a:lstStyle>
          <a:p/>
        </p:txBody>
      </p:sp>
      <p:sp>
        <p:nvSpPr>
          <p:cNvPr id="11" name="Google Shape;11;p2"/>
          <p:cNvSpPr txBox="1"/>
          <p:nvPr>
            <p:ph idx="3" type="title"/>
          </p:nvPr>
        </p:nvSpPr>
        <p:spPr>
          <a:xfrm>
            <a:off x="3821131" y="380700"/>
            <a:ext cx="2743200" cy="3936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2"/>
              </a:buClr>
              <a:buSzPts val="1400"/>
              <a:buFont typeface="Albert Sans"/>
              <a:buNone/>
              <a:defRPr b="1" sz="1400">
                <a:solidFill>
                  <a:schemeClr val="lt2"/>
                </a:solidFill>
                <a:latin typeface="Albert Sans"/>
                <a:ea typeface="Albert Sans"/>
                <a:cs typeface="Albert Sans"/>
                <a:sym typeface="Albert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 name="Google Shape;12;p2"/>
          <p:cNvSpPr txBox="1"/>
          <p:nvPr>
            <p:ph idx="1" type="subTitle"/>
          </p:nvPr>
        </p:nvSpPr>
        <p:spPr>
          <a:xfrm>
            <a:off x="3829943" y="4016050"/>
            <a:ext cx="1309200" cy="903900"/>
          </a:xfrm>
          <a:prstGeom prst="rect">
            <a:avLst/>
          </a:prstGeom>
        </p:spPr>
        <p:txBody>
          <a:bodyPr anchorCtr="0" anchor="t" bIns="91425" lIns="91425" spcFirstLastPara="1" rIns="91425" wrap="square" tIns="91425">
            <a:noAutofit/>
          </a:bodyPr>
          <a:lstStyle>
            <a:lvl1pPr lvl="0">
              <a:spcBef>
                <a:spcPts val="0"/>
              </a:spcBef>
              <a:spcAft>
                <a:spcPts val="0"/>
              </a:spcAft>
              <a:buSzPts val="1000"/>
              <a:buNone/>
              <a:defRPr b="0" sz="1000"/>
            </a:lvl1pPr>
            <a:lvl2pPr lvl="1">
              <a:spcBef>
                <a:spcPts val="0"/>
              </a:spcBef>
              <a:spcAft>
                <a:spcPts val="0"/>
              </a:spcAft>
              <a:buSzPts val="1400"/>
              <a:buNone/>
              <a:defRPr b="0"/>
            </a:lvl2pPr>
            <a:lvl3pPr lvl="2">
              <a:spcBef>
                <a:spcPts val="0"/>
              </a:spcBef>
              <a:spcAft>
                <a:spcPts val="0"/>
              </a:spcAft>
              <a:buSzPts val="1400"/>
              <a:buNone/>
              <a:defRPr b="0"/>
            </a:lvl3pPr>
            <a:lvl4pPr lvl="3">
              <a:spcBef>
                <a:spcPts val="0"/>
              </a:spcBef>
              <a:spcAft>
                <a:spcPts val="0"/>
              </a:spcAft>
              <a:buSzPts val="1400"/>
              <a:buNone/>
              <a:defRPr b="0"/>
            </a:lvl4pPr>
            <a:lvl5pPr lvl="4">
              <a:spcBef>
                <a:spcPts val="0"/>
              </a:spcBef>
              <a:spcAft>
                <a:spcPts val="0"/>
              </a:spcAft>
              <a:buSzPts val="1400"/>
              <a:buNone/>
              <a:defRPr b="0"/>
            </a:lvl5pPr>
            <a:lvl6pPr lvl="5">
              <a:spcBef>
                <a:spcPts val="0"/>
              </a:spcBef>
              <a:spcAft>
                <a:spcPts val="0"/>
              </a:spcAft>
              <a:buSzPts val="1400"/>
              <a:buNone/>
              <a:defRPr b="0"/>
            </a:lvl6pPr>
            <a:lvl7pPr lvl="6">
              <a:spcBef>
                <a:spcPts val="0"/>
              </a:spcBef>
              <a:spcAft>
                <a:spcPts val="0"/>
              </a:spcAft>
              <a:buSzPts val="1400"/>
              <a:buNone/>
              <a:defRPr b="0"/>
            </a:lvl7pPr>
            <a:lvl8pPr lvl="7">
              <a:spcBef>
                <a:spcPts val="0"/>
              </a:spcBef>
              <a:spcAft>
                <a:spcPts val="0"/>
              </a:spcAft>
              <a:buSzPts val="1400"/>
              <a:buNone/>
              <a:defRPr b="0"/>
            </a:lvl8pPr>
            <a:lvl9pPr lvl="8">
              <a:spcBef>
                <a:spcPts val="0"/>
              </a:spcBef>
              <a:spcAft>
                <a:spcPts val="0"/>
              </a:spcAft>
              <a:buSzPts val="1400"/>
              <a:buNone/>
              <a:defRPr b="0"/>
            </a:lvl9pPr>
          </a:lstStyle>
          <a:p/>
        </p:txBody>
      </p:sp>
      <p:sp>
        <p:nvSpPr>
          <p:cNvPr id="13" name="Google Shape;13;p2"/>
          <p:cNvSpPr txBox="1"/>
          <p:nvPr>
            <p:ph idx="4" type="subTitle"/>
          </p:nvPr>
        </p:nvSpPr>
        <p:spPr>
          <a:xfrm>
            <a:off x="5258968" y="4016050"/>
            <a:ext cx="1309200" cy="903900"/>
          </a:xfrm>
          <a:prstGeom prst="rect">
            <a:avLst/>
          </a:prstGeom>
        </p:spPr>
        <p:txBody>
          <a:bodyPr anchorCtr="0" anchor="t" bIns="91425" lIns="91425" spcFirstLastPara="1" rIns="91425" wrap="square" tIns="91425">
            <a:noAutofit/>
          </a:bodyPr>
          <a:lstStyle>
            <a:lvl1pPr lvl="0">
              <a:spcBef>
                <a:spcPts val="0"/>
              </a:spcBef>
              <a:spcAft>
                <a:spcPts val="0"/>
              </a:spcAft>
              <a:buSzPts val="1000"/>
              <a:buNone/>
              <a:defRPr b="0" sz="1000"/>
            </a:lvl1pPr>
            <a:lvl2pPr lvl="1">
              <a:spcBef>
                <a:spcPts val="0"/>
              </a:spcBef>
              <a:spcAft>
                <a:spcPts val="0"/>
              </a:spcAft>
              <a:buSzPts val="1400"/>
              <a:buNone/>
              <a:defRPr b="0"/>
            </a:lvl2pPr>
            <a:lvl3pPr lvl="2">
              <a:spcBef>
                <a:spcPts val="0"/>
              </a:spcBef>
              <a:spcAft>
                <a:spcPts val="0"/>
              </a:spcAft>
              <a:buSzPts val="1400"/>
              <a:buNone/>
              <a:defRPr b="0"/>
            </a:lvl3pPr>
            <a:lvl4pPr lvl="3">
              <a:spcBef>
                <a:spcPts val="0"/>
              </a:spcBef>
              <a:spcAft>
                <a:spcPts val="0"/>
              </a:spcAft>
              <a:buSzPts val="1400"/>
              <a:buNone/>
              <a:defRPr b="0"/>
            </a:lvl4pPr>
            <a:lvl5pPr lvl="4">
              <a:spcBef>
                <a:spcPts val="0"/>
              </a:spcBef>
              <a:spcAft>
                <a:spcPts val="0"/>
              </a:spcAft>
              <a:buSzPts val="1400"/>
              <a:buNone/>
              <a:defRPr b="0"/>
            </a:lvl5pPr>
            <a:lvl6pPr lvl="5">
              <a:spcBef>
                <a:spcPts val="0"/>
              </a:spcBef>
              <a:spcAft>
                <a:spcPts val="0"/>
              </a:spcAft>
              <a:buSzPts val="1400"/>
              <a:buNone/>
              <a:defRPr b="0"/>
            </a:lvl6pPr>
            <a:lvl7pPr lvl="6">
              <a:spcBef>
                <a:spcPts val="0"/>
              </a:spcBef>
              <a:spcAft>
                <a:spcPts val="0"/>
              </a:spcAft>
              <a:buSzPts val="1400"/>
              <a:buNone/>
              <a:defRPr b="0"/>
            </a:lvl7pPr>
            <a:lvl8pPr lvl="7">
              <a:spcBef>
                <a:spcPts val="0"/>
              </a:spcBef>
              <a:spcAft>
                <a:spcPts val="0"/>
              </a:spcAft>
              <a:buSzPts val="1400"/>
              <a:buNone/>
              <a:defRPr b="0"/>
            </a:lvl8pPr>
            <a:lvl9pPr lvl="8">
              <a:spcBef>
                <a:spcPts val="0"/>
              </a:spcBef>
              <a:spcAft>
                <a:spcPts val="0"/>
              </a:spcAft>
              <a:buSzPts val="1400"/>
              <a:buNone/>
              <a:defRPr b="0"/>
            </a:lvl9pPr>
          </a:lstStyle>
          <a:p/>
        </p:txBody>
      </p:sp>
      <p:sp>
        <p:nvSpPr>
          <p:cNvPr id="14" name="Google Shape;14;p2"/>
          <p:cNvSpPr/>
          <p:nvPr>
            <p:ph idx="5" type="pic"/>
          </p:nvPr>
        </p:nvSpPr>
        <p:spPr>
          <a:xfrm>
            <a:off x="228600" y="223475"/>
            <a:ext cx="2857200" cy="2348100"/>
          </a:xfrm>
          <a:prstGeom prst="round2SameRect">
            <a:avLst>
              <a:gd fmla="val 4621" name="adj1"/>
              <a:gd fmla="val 0" name="adj2"/>
            </a:avLst>
          </a:prstGeom>
          <a:noFill/>
          <a:ln>
            <a:noFill/>
          </a:ln>
        </p:spPr>
      </p:sp>
      <p:sp>
        <p:nvSpPr>
          <p:cNvPr id="15" name="Google Shape;15;p2"/>
          <p:cNvSpPr/>
          <p:nvPr>
            <p:ph idx="6" type="pic"/>
          </p:nvPr>
        </p:nvSpPr>
        <p:spPr>
          <a:xfrm rot="10800000">
            <a:off x="228600" y="2564446"/>
            <a:ext cx="2857200" cy="2348100"/>
          </a:xfrm>
          <a:prstGeom prst="round2SameRect">
            <a:avLst>
              <a:gd fmla="val 5506" name="adj1"/>
              <a:gd fmla="val 0" name="adj2"/>
            </a:avLst>
          </a:prstGeom>
          <a:noFill/>
          <a:ln>
            <a:noFill/>
          </a:ln>
        </p:spPr>
      </p:sp>
    </p:spTree>
  </p:cSld>
  <p:clrMapOvr>
    <a:masterClrMapping/>
  </p:clrMapOvr>
  <p:extLst>
    <p:ext uri="{DCECCB84-F9BA-43D5-87BE-67443E8EF086}">
      <p15:sldGuideLst>
        <p15:guide id="1" orient="horz" pos="1620">
          <p15:clr>
            <a:srgbClr val="E46962"/>
          </p15:clr>
        </p15:guide>
      </p15:sldGuideLst>
    </p:ext>
  </p:extLs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Gallery">
  <p:cSld name="CUSTOM_3_1">
    <p:bg>
      <p:bgPr>
        <a:solidFill>
          <a:schemeClr val="lt2"/>
        </a:solidFill>
      </p:bgPr>
    </p:bg>
    <p:spTree>
      <p:nvGrpSpPr>
        <p:cNvPr id="61" name="Shape 61"/>
        <p:cNvGrpSpPr/>
        <p:nvPr/>
      </p:nvGrpSpPr>
      <p:grpSpPr>
        <a:xfrm>
          <a:off x="0" y="0"/>
          <a:ext cx="0" cy="0"/>
          <a:chOff x="0" y="0"/>
          <a:chExt cx="0" cy="0"/>
        </a:xfrm>
      </p:grpSpPr>
      <p:sp>
        <p:nvSpPr>
          <p:cNvPr id="62" name="Google Shape;62;p11"/>
          <p:cNvSpPr/>
          <p:nvPr>
            <p:ph idx="2" type="pic"/>
          </p:nvPr>
        </p:nvSpPr>
        <p:spPr>
          <a:xfrm>
            <a:off x="114275" y="114300"/>
            <a:ext cx="2919900" cy="2424300"/>
          </a:xfrm>
          <a:prstGeom prst="roundRect">
            <a:avLst>
              <a:gd fmla="val 2134" name="adj"/>
            </a:avLst>
          </a:prstGeom>
          <a:noFill/>
          <a:ln>
            <a:noFill/>
          </a:ln>
        </p:spPr>
      </p:sp>
      <p:sp>
        <p:nvSpPr>
          <p:cNvPr id="63" name="Google Shape;63;p11"/>
          <p:cNvSpPr/>
          <p:nvPr>
            <p:ph idx="3" type="pic"/>
          </p:nvPr>
        </p:nvSpPr>
        <p:spPr>
          <a:xfrm>
            <a:off x="3117080" y="114300"/>
            <a:ext cx="2919900" cy="2424300"/>
          </a:xfrm>
          <a:prstGeom prst="roundRect">
            <a:avLst>
              <a:gd fmla="val 2134" name="adj"/>
            </a:avLst>
          </a:prstGeom>
          <a:noFill/>
          <a:ln>
            <a:noFill/>
          </a:ln>
        </p:spPr>
      </p:sp>
      <p:sp>
        <p:nvSpPr>
          <p:cNvPr id="64" name="Google Shape;64;p11"/>
          <p:cNvSpPr/>
          <p:nvPr>
            <p:ph idx="4" type="pic"/>
          </p:nvPr>
        </p:nvSpPr>
        <p:spPr>
          <a:xfrm>
            <a:off x="114275" y="2604796"/>
            <a:ext cx="2919900" cy="2424300"/>
          </a:xfrm>
          <a:prstGeom prst="roundRect">
            <a:avLst>
              <a:gd fmla="val 2134" name="adj"/>
            </a:avLst>
          </a:prstGeom>
          <a:noFill/>
          <a:ln>
            <a:noFill/>
          </a:ln>
        </p:spPr>
      </p:sp>
      <p:sp>
        <p:nvSpPr>
          <p:cNvPr id="65" name="Google Shape;65;p11"/>
          <p:cNvSpPr/>
          <p:nvPr>
            <p:ph idx="5" type="pic"/>
          </p:nvPr>
        </p:nvSpPr>
        <p:spPr>
          <a:xfrm>
            <a:off x="3117080" y="2604796"/>
            <a:ext cx="2919900" cy="2424300"/>
          </a:xfrm>
          <a:prstGeom prst="roundRect">
            <a:avLst>
              <a:gd fmla="val 2134" name="adj"/>
            </a:avLst>
          </a:prstGeom>
          <a:noFill/>
          <a:ln>
            <a:noFill/>
          </a:ln>
        </p:spPr>
      </p:sp>
      <p:sp>
        <p:nvSpPr>
          <p:cNvPr id="66" name="Google Shape;66;p11"/>
          <p:cNvSpPr/>
          <p:nvPr>
            <p:ph idx="6" type="pic"/>
          </p:nvPr>
        </p:nvSpPr>
        <p:spPr>
          <a:xfrm>
            <a:off x="6109898" y="114300"/>
            <a:ext cx="2919900" cy="2424300"/>
          </a:xfrm>
          <a:prstGeom prst="roundRect">
            <a:avLst>
              <a:gd fmla="val 2134" name="adj"/>
            </a:avLst>
          </a:prstGeom>
          <a:noFill/>
          <a:ln>
            <a:noFill/>
          </a:ln>
        </p:spPr>
      </p:sp>
      <p:sp>
        <p:nvSpPr>
          <p:cNvPr id="67" name="Google Shape;67;p11"/>
          <p:cNvSpPr/>
          <p:nvPr>
            <p:ph idx="7" type="pic"/>
          </p:nvPr>
        </p:nvSpPr>
        <p:spPr>
          <a:xfrm>
            <a:off x="6109898" y="2604796"/>
            <a:ext cx="2919900" cy="2424300"/>
          </a:xfrm>
          <a:prstGeom prst="roundRect">
            <a:avLst>
              <a:gd fmla="val 2134" name="adj"/>
            </a:avLst>
          </a:prstGeom>
          <a:noFill/>
          <a:ln>
            <a:noFill/>
          </a:ln>
        </p:spPr>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 Text">
  <p:cSld name="CUSTOM_4">
    <p:bg>
      <p:bgPr>
        <a:solidFill>
          <a:schemeClr val="lt1"/>
        </a:solidFill>
      </p:bgPr>
    </p:bg>
    <p:spTree>
      <p:nvGrpSpPr>
        <p:cNvPr id="68" name="Shape 68"/>
        <p:cNvGrpSpPr/>
        <p:nvPr/>
      </p:nvGrpSpPr>
      <p:grpSpPr>
        <a:xfrm>
          <a:off x="0" y="0"/>
          <a:ext cx="0" cy="0"/>
          <a:chOff x="0" y="0"/>
          <a:chExt cx="0" cy="0"/>
        </a:xfrm>
      </p:grpSpPr>
      <p:sp>
        <p:nvSpPr>
          <p:cNvPr id="69" name="Google Shape;69;p12"/>
          <p:cNvSpPr txBox="1"/>
          <p:nvPr>
            <p:ph idx="1" type="body"/>
          </p:nvPr>
        </p:nvSpPr>
        <p:spPr>
          <a:xfrm>
            <a:off x="970234" y="770775"/>
            <a:ext cx="3729900" cy="1613700"/>
          </a:xfrm>
          <a:prstGeom prst="rect">
            <a:avLst/>
          </a:prstGeom>
          <a:noFill/>
        </p:spPr>
        <p:txBody>
          <a:bodyPr anchorCtr="0" anchor="t" bIns="91425" lIns="91425" spcFirstLastPara="1" rIns="91425" wrap="square" tIns="91425">
            <a:noAutofit/>
          </a:bodyPr>
          <a:lstStyle>
            <a:lvl1pPr indent="-381000" lvl="0" marL="457200">
              <a:spcBef>
                <a:spcPts val="0"/>
              </a:spcBef>
              <a:spcAft>
                <a:spcPts val="0"/>
              </a:spcAft>
              <a:buClr>
                <a:schemeClr val="dk2"/>
              </a:buClr>
              <a:buSzPts val="2400"/>
              <a:buFont typeface="Nanum Myeongjo"/>
              <a:buChar char="●"/>
              <a:defRPr sz="2400" u="none">
                <a:solidFill>
                  <a:schemeClr val="dk2"/>
                </a:solidFill>
                <a:latin typeface="Nanum Myeongjo"/>
                <a:ea typeface="Nanum Myeongjo"/>
                <a:cs typeface="Nanum Myeongjo"/>
                <a:sym typeface="Nanum Myeongjo"/>
              </a:defRPr>
            </a:lvl1pPr>
            <a:lvl2pPr indent="-381000" lvl="1" marL="914400">
              <a:spcBef>
                <a:spcPts val="0"/>
              </a:spcBef>
              <a:spcAft>
                <a:spcPts val="0"/>
              </a:spcAft>
              <a:buClr>
                <a:schemeClr val="dk2"/>
              </a:buClr>
              <a:buSzPts val="2400"/>
              <a:buFont typeface="Nanum Myeongjo"/>
              <a:buChar char="○"/>
              <a:defRPr sz="2400" u="none">
                <a:solidFill>
                  <a:schemeClr val="dk2"/>
                </a:solidFill>
                <a:latin typeface="Nanum Myeongjo"/>
                <a:ea typeface="Nanum Myeongjo"/>
                <a:cs typeface="Nanum Myeongjo"/>
                <a:sym typeface="Nanum Myeongjo"/>
              </a:defRPr>
            </a:lvl2pPr>
            <a:lvl3pPr indent="-381000" lvl="2" marL="1371600">
              <a:spcBef>
                <a:spcPts val="0"/>
              </a:spcBef>
              <a:spcAft>
                <a:spcPts val="0"/>
              </a:spcAft>
              <a:buClr>
                <a:schemeClr val="dk2"/>
              </a:buClr>
              <a:buSzPts val="2400"/>
              <a:buFont typeface="Nanum Myeongjo"/>
              <a:buChar char="■"/>
              <a:defRPr sz="2400" u="none">
                <a:solidFill>
                  <a:schemeClr val="dk2"/>
                </a:solidFill>
                <a:latin typeface="Nanum Myeongjo"/>
                <a:ea typeface="Nanum Myeongjo"/>
                <a:cs typeface="Nanum Myeongjo"/>
                <a:sym typeface="Nanum Myeongjo"/>
              </a:defRPr>
            </a:lvl3pPr>
            <a:lvl4pPr indent="-381000" lvl="3" marL="1828800">
              <a:spcBef>
                <a:spcPts val="0"/>
              </a:spcBef>
              <a:spcAft>
                <a:spcPts val="0"/>
              </a:spcAft>
              <a:buClr>
                <a:schemeClr val="dk2"/>
              </a:buClr>
              <a:buSzPts val="2400"/>
              <a:buFont typeface="Nanum Myeongjo"/>
              <a:buChar char="●"/>
              <a:defRPr sz="2400" u="none">
                <a:solidFill>
                  <a:schemeClr val="dk2"/>
                </a:solidFill>
                <a:latin typeface="Nanum Myeongjo"/>
                <a:ea typeface="Nanum Myeongjo"/>
                <a:cs typeface="Nanum Myeongjo"/>
                <a:sym typeface="Nanum Myeongjo"/>
              </a:defRPr>
            </a:lvl4pPr>
            <a:lvl5pPr indent="-381000" lvl="4" marL="2286000">
              <a:spcBef>
                <a:spcPts val="0"/>
              </a:spcBef>
              <a:spcAft>
                <a:spcPts val="0"/>
              </a:spcAft>
              <a:buClr>
                <a:schemeClr val="dk2"/>
              </a:buClr>
              <a:buSzPts val="2400"/>
              <a:buFont typeface="Nanum Myeongjo"/>
              <a:buChar char="○"/>
              <a:defRPr sz="2400" u="none">
                <a:solidFill>
                  <a:schemeClr val="dk2"/>
                </a:solidFill>
                <a:latin typeface="Nanum Myeongjo"/>
                <a:ea typeface="Nanum Myeongjo"/>
                <a:cs typeface="Nanum Myeongjo"/>
                <a:sym typeface="Nanum Myeongjo"/>
              </a:defRPr>
            </a:lvl5pPr>
            <a:lvl6pPr indent="-381000" lvl="5" marL="2743200">
              <a:spcBef>
                <a:spcPts val="0"/>
              </a:spcBef>
              <a:spcAft>
                <a:spcPts val="0"/>
              </a:spcAft>
              <a:buClr>
                <a:schemeClr val="dk2"/>
              </a:buClr>
              <a:buSzPts val="2400"/>
              <a:buFont typeface="Nanum Myeongjo"/>
              <a:buChar char="■"/>
              <a:defRPr sz="2400" u="none">
                <a:solidFill>
                  <a:schemeClr val="dk2"/>
                </a:solidFill>
                <a:latin typeface="Nanum Myeongjo"/>
                <a:ea typeface="Nanum Myeongjo"/>
                <a:cs typeface="Nanum Myeongjo"/>
                <a:sym typeface="Nanum Myeongjo"/>
              </a:defRPr>
            </a:lvl6pPr>
            <a:lvl7pPr indent="-381000" lvl="6" marL="3200400">
              <a:spcBef>
                <a:spcPts val="0"/>
              </a:spcBef>
              <a:spcAft>
                <a:spcPts val="0"/>
              </a:spcAft>
              <a:buClr>
                <a:schemeClr val="dk2"/>
              </a:buClr>
              <a:buSzPts val="2400"/>
              <a:buFont typeface="Nanum Myeongjo"/>
              <a:buChar char="●"/>
              <a:defRPr sz="2400" u="none">
                <a:solidFill>
                  <a:schemeClr val="dk2"/>
                </a:solidFill>
                <a:latin typeface="Nanum Myeongjo"/>
                <a:ea typeface="Nanum Myeongjo"/>
                <a:cs typeface="Nanum Myeongjo"/>
                <a:sym typeface="Nanum Myeongjo"/>
              </a:defRPr>
            </a:lvl7pPr>
            <a:lvl8pPr indent="-381000" lvl="7" marL="3657600">
              <a:spcBef>
                <a:spcPts val="0"/>
              </a:spcBef>
              <a:spcAft>
                <a:spcPts val="0"/>
              </a:spcAft>
              <a:buClr>
                <a:schemeClr val="dk2"/>
              </a:buClr>
              <a:buSzPts val="2400"/>
              <a:buFont typeface="Nanum Myeongjo"/>
              <a:buChar char="○"/>
              <a:defRPr sz="2400" u="none">
                <a:solidFill>
                  <a:schemeClr val="dk2"/>
                </a:solidFill>
                <a:latin typeface="Nanum Myeongjo"/>
                <a:ea typeface="Nanum Myeongjo"/>
                <a:cs typeface="Nanum Myeongjo"/>
                <a:sym typeface="Nanum Myeongjo"/>
              </a:defRPr>
            </a:lvl8pPr>
            <a:lvl9pPr indent="-381000" lvl="8" marL="4114800">
              <a:spcBef>
                <a:spcPts val="0"/>
              </a:spcBef>
              <a:spcAft>
                <a:spcPts val="0"/>
              </a:spcAft>
              <a:buClr>
                <a:schemeClr val="dk2"/>
              </a:buClr>
              <a:buSzPts val="2400"/>
              <a:buFont typeface="Nanum Myeongjo"/>
              <a:buChar char="■"/>
              <a:defRPr sz="2400" u="none">
                <a:solidFill>
                  <a:schemeClr val="dk2"/>
                </a:solidFill>
                <a:latin typeface="Nanum Myeongjo"/>
                <a:ea typeface="Nanum Myeongjo"/>
                <a:cs typeface="Nanum Myeongjo"/>
                <a:sym typeface="Nanum Myeongjo"/>
              </a:defRPr>
            </a:lvl9pPr>
          </a:lstStyle>
          <a:p/>
        </p:txBody>
      </p:sp>
      <p:sp>
        <p:nvSpPr>
          <p:cNvPr id="70" name="Google Shape;70;p12"/>
          <p:cNvSpPr txBox="1"/>
          <p:nvPr>
            <p:ph type="title"/>
          </p:nvPr>
        </p:nvSpPr>
        <p:spPr>
          <a:xfrm>
            <a:off x="956138" y="327150"/>
            <a:ext cx="2743200" cy="3936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2"/>
              </a:buClr>
              <a:buSzPts val="1400"/>
              <a:buFont typeface="Albert Sans"/>
              <a:buNone/>
              <a:defRPr b="1" sz="1400">
                <a:solidFill>
                  <a:schemeClr val="lt2"/>
                </a:solidFill>
                <a:latin typeface="Albert Sans"/>
                <a:ea typeface="Albert Sans"/>
                <a:cs typeface="Albert Sans"/>
                <a:sym typeface="Albert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1" name="Google Shape;71;p12"/>
          <p:cNvSpPr txBox="1"/>
          <p:nvPr>
            <p:ph idx="2" type="body"/>
          </p:nvPr>
        </p:nvSpPr>
        <p:spPr>
          <a:xfrm>
            <a:off x="5235225" y="824225"/>
            <a:ext cx="3321600" cy="3470400"/>
          </a:xfrm>
          <a:prstGeom prst="rect">
            <a:avLst/>
          </a:prstGeom>
          <a:noFill/>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dk2"/>
              </a:buClr>
              <a:buSzPts val="1400"/>
              <a:buFont typeface="Albert Sans"/>
              <a:buChar char="●"/>
              <a:defRPr u="none">
                <a:solidFill>
                  <a:schemeClr val="dk2"/>
                </a:solidFill>
              </a:defRPr>
            </a:lvl1pPr>
            <a:lvl2pPr indent="-317500" lvl="1" marL="914400">
              <a:lnSpc>
                <a:spcPct val="115000"/>
              </a:lnSpc>
              <a:spcBef>
                <a:spcPts val="1000"/>
              </a:spcBef>
              <a:spcAft>
                <a:spcPts val="0"/>
              </a:spcAft>
              <a:buClr>
                <a:schemeClr val="dk2"/>
              </a:buClr>
              <a:buSzPts val="1400"/>
              <a:buChar char="○"/>
              <a:defRPr u="none">
                <a:solidFill>
                  <a:schemeClr val="dk2"/>
                </a:solidFill>
              </a:defRPr>
            </a:lvl2pPr>
            <a:lvl3pPr indent="-317500" lvl="2" marL="1371600">
              <a:lnSpc>
                <a:spcPct val="115000"/>
              </a:lnSpc>
              <a:spcBef>
                <a:spcPts val="1000"/>
              </a:spcBef>
              <a:spcAft>
                <a:spcPts val="0"/>
              </a:spcAft>
              <a:buClr>
                <a:schemeClr val="dk2"/>
              </a:buClr>
              <a:buSzPts val="1400"/>
              <a:buChar char="■"/>
              <a:defRPr u="none">
                <a:solidFill>
                  <a:schemeClr val="dk2"/>
                </a:solidFill>
              </a:defRPr>
            </a:lvl3pPr>
            <a:lvl4pPr indent="-317500" lvl="3" marL="1828800">
              <a:lnSpc>
                <a:spcPct val="115000"/>
              </a:lnSpc>
              <a:spcBef>
                <a:spcPts val="1000"/>
              </a:spcBef>
              <a:spcAft>
                <a:spcPts val="0"/>
              </a:spcAft>
              <a:buClr>
                <a:schemeClr val="dk2"/>
              </a:buClr>
              <a:buSzPts val="1400"/>
              <a:buChar char="●"/>
              <a:defRPr u="none">
                <a:solidFill>
                  <a:schemeClr val="dk2"/>
                </a:solidFill>
              </a:defRPr>
            </a:lvl4pPr>
            <a:lvl5pPr indent="-317500" lvl="4" marL="2286000">
              <a:lnSpc>
                <a:spcPct val="115000"/>
              </a:lnSpc>
              <a:spcBef>
                <a:spcPts val="1000"/>
              </a:spcBef>
              <a:spcAft>
                <a:spcPts val="0"/>
              </a:spcAft>
              <a:buClr>
                <a:schemeClr val="dk2"/>
              </a:buClr>
              <a:buSzPts val="1400"/>
              <a:buChar char="○"/>
              <a:defRPr u="none">
                <a:solidFill>
                  <a:schemeClr val="dk2"/>
                </a:solidFill>
              </a:defRPr>
            </a:lvl5pPr>
            <a:lvl6pPr indent="-317500" lvl="5" marL="2743200">
              <a:lnSpc>
                <a:spcPct val="115000"/>
              </a:lnSpc>
              <a:spcBef>
                <a:spcPts val="1000"/>
              </a:spcBef>
              <a:spcAft>
                <a:spcPts val="0"/>
              </a:spcAft>
              <a:buClr>
                <a:schemeClr val="dk2"/>
              </a:buClr>
              <a:buSzPts val="1400"/>
              <a:buChar char="■"/>
              <a:defRPr u="none">
                <a:solidFill>
                  <a:schemeClr val="dk2"/>
                </a:solidFill>
              </a:defRPr>
            </a:lvl6pPr>
            <a:lvl7pPr indent="-317500" lvl="6" marL="3200400">
              <a:lnSpc>
                <a:spcPct val="115000"/>
              </a:lnSpc>
              <a:spcBef>
                <a:spcPts val="1000"/>
              </a:spcBef>
              <a:spcAft>
                <a:spcPts val="0"/>
              </a:spcAft>
              <a:buClr>
                <a:schemeClr val="dk2"/>
              </a:buClr>
              <a:buSzPts val="1400"/>
              <a:buChar char="●"/>
              <a:defRPr u="none">
                <a:solidFill>
                  <a:schemeClr val="dk2"/>
                </a:solidFill>
              </a:defRPr>
            </a:lvl7pPr>
            <a:lvl8pPr indent="-317500" lvl="7" marL="3657600">
              <a:lnSpc>
                <a:spcPct val="115000"/>
              </a:lnSpc>
              <a:spcBef>
                <a:spcPts val="1000"/>
              </a:spcBef>
              <a:spcAft>
                <a:spcPts val="0"/>
              </a:spcAft>
              <a:buClr>
                <a:schemeClr val="dk2"/>
              </a:buClr>
              <a:buSzPts val="1400"/>
              <a:buChar char="○"/>
              <a:defRPr u="none">
                <a:solidFill>
                  <a:schemeClr val="dk2"/>
                </a:solidFill>
              </a:defRPr>
            </a:lvl8pPr>
            <a:lvl9pPr indent="-317500" lvl="8" marL="4114800">
              <a:lnSpc>
                <a:spcPct val="115000"/>
              </a:lnSpc>
              <a:spcBef>
                <a:spcPts val="1000"/>
              </a:spcBef>
              <a:spcAft>
                <a:spcPts val="1000"/>
              </a:spcAft>
              <a:buClr>
                <a:schemeClr val="dk2"/>
              </a:buClr>
              <a:buSzPts val="1400"/>
              <a:buChar char="■"/>
              <a:defRPr u="none">
                <a:solidFill>
                  <a:schemeClr val="dk2"/>
                </a:solidFill>
              </a:defRPr>
            </a:lvl9pPr>
          </a:lstStyle>
          <a:p/>
        </p:txBody>
      </p:sp>
      <p:sp>
        <p:nvSpPr>
          <p:cNvPr id="72" name="Google Shape;72;p12"/>
          <p:cNvSpPr/>
          <p:nvPr>
            <p:ph idx="3" type="pic"/>
          </p:nvPr>
        </p:nvSpPr>
        <p:spPr>
          <a:xfrm>
            <a:off x="8596800" y="223475"/>
            <a:ext cx="318600" cy="318600"/>
          </a:xfrm>
          <a:prstGeom prst="ellipse">
            <a:avLst/>
          </a:prstGeom>
          <a:noFill/>
          <a:ln>
            <a:noFill/>
          </a:ln>
        </p:spPr>
      </p:sp>
      <p:sp>
        <p:nvSpPr>
          <p:cNvPr id="73" name="Google Shape;73;p12"/>
          <p:cNvSpPr txBox="1"/>
          <p:nvPr>
            <p:ph idx="4" type="title"/>
          </p:nvPr>
        </p:nvSpPr>
        <p:spPr>
          <a:xfrm>
            <a:off x="7158725" y="4563900"/>
            <a:ext cx="1354500" cy="3936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1000"/>
              <a:buFont typeface="Albert Sans"/>
              <a:buNone/>
              <a:defRPr sz="1000">
                <a:solidFill>
                  <a:schemeClr val="dk2"/>
                </a:solidFill>
                <a:latin typeface="Albert Sans"/>
                <a:ea typeface="Albert Sans"/>
                <a:cs typeface="Albert Sans"/>
                <a:sym typeface="Albert Sans"/>
              </a:defRPr>
            </a:lvl1pPr>
            <a:lvl2pPr lvl="1">
              <a:spcBef>
                <a:spcPts val="0"/>
              </a:spcBef>
              <a:spcAft>
                <a:spcPts val="0"/>
              </a:spcAft>
              <a:buClr>
                <a:schemeClr val="dk2"/>
              </a:buClr>
              <a:buSzPts val="1400"/>
              <a:buNone/>
              <a:defRPr>
                <a:solidFill>
                  <a:schemeClr val="dk2"/>
                </a:solidFill>
              </a:defRPr>
            </a:lvl2pPr>
            <a:lvl3pPr lvl="2">
              <a:spcBef>
                <a:spcPts val="0"/>
              </a:spcBef>
              <a:spcAft>
                <a:spcPts val="0"/>
              </a:spcAft>
              <a:buClr>
                <a:schemeClr val="dk2"/>
              </a:buClr>
              <a:buSzPts val="1400"/>
              <a:buNone/>
              <a:defRPr>
                <a:solidFill>
                  <a:schemeClr val="dk2"/>
                </a:solidFill>
              </a:defRPr>
            </a:lvl3pPr>
            <a:lvl4pPr lvl="3">
              <a:spcBef>
                <a:spcPts val="0"/>
              </a:spcBef>
              <a:spcAft>
                <a:spcPts val="0"/>
              </a:spcAft>
              <a:buClr>
                <a:schemeClr val="dk2"/>
              </a:buClr>
              <a:buSzPts val="1400"/>
              <a:buNone/>
              <a:defRPr>
                <a:solidFill>
                  <a:schemeClr val="dk2"/>
                </a:solidFill>
              </a:defRPr>
            </a:lvl4pPr>
            <a:lvl5pPr lvl="4">
              <a:spcBef>
                <a:spcPts val="0"/>
              </a:spcBef>
              <a:spcAft>
                <a:spcPts val="0"/>
              </a:spcAft>
              <a:buClr>
                <a:schemeClr val="dk2"/>
              </a:buClr>
              <a:buSzPts val="1400"/>
              <a:buNone/>
              <a:defRPr>
                <a:solidFill>
                  <a:schemeClr val="dk2"/>
                </a:solidFill>
              </a:defRPr>
            </a:lvl5pPr>
            <a:lvl6pPr lvl="5">
              <a:spcBef>
                <a:spcPts val="0"/>
              </a:spcBef>
              <a:spcAft>
                <a:spcPts val="0"/>
              </a:spcAft>
              <a:buClr>
                <a:schemeClr val="dk2"/>
              </a:buClr>
              <a:buSzPts val="1400"/>
              <a:buNone/>
              <a:defRPr>
                <a:solidFill>
                  <a:schemeClr val="dk2"/>
                </a:solidFill>
              </a:defRPr>
            </a:lvl6pPr>
            <a:lvl7pPr lvl="6">
              <a:spcBef>
                <a:spcPts val="0"/>
              </a:spcBef>
              <a:spcAft>
                <a:spcPts val="0"/>
              </a:spcAft>
              <a:buClr>
                <a:schemeClr val="dk2"/>
              </a:buClr>
              <a:buSzPts val="1400"/>
              <a:buNone/>
              <a:defRPr>
                <a:solidFill>
                  <a:schemeClr val="dk2"/>
                </a:solidFill>
              </a:defRPr>
            </a:lvl7pPr>
            <a:lvl8pPr lvl="7">
              <a:spcBef>
                <a:spcPts val="0"/>
              </a:spcBef>
              <a:spcAft>
                <a:spcPts val="0"/>
              </a:spcAft>
              <a:buClr>
                <a:schemeClr val="dk2"/>
              </a:buClr>
              <a:buSzPts val="1400"/>
              <a:buNone/>
              <a:defRPr>
                <a:solidFill>
                  <a:schemeClr val="dk2"/>
                </a:solidFill>
              </a:defRPr>
            </a:lvl8pPr>
            <a:lvl9pPr lvl="8">
              <a:spcBef>
                <a:spcPts val="0"/>
              </a:spcBef>
              <a:spcAft>
                <a:spcPts val="0"/>
              </a:spcAft>
              <a:buClr>
                <a:schemeClr val="dk2"/>
              </a:buClr>
              <a:buSzPts val="1400"/>
              <a:buNone/>
              <a:defRPr>
                <a:solidFill>
                  <a:schemeClr val="dk2"/>
                </a:solidFill>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cept">
  <p:cSld name="CUSTOM_4_1">
    <p:bg>
      <p:bgPr>
        <a:solidFill>
          <a:schemeClr val="lt1"/>
        </a:solidFill>
      </p:bgPr>
    </p:bg>
    <p:spTree>
      <p:nvGrpSpPr>
        <p:cNvPr id="74" name="Shape 74"/>
        <p:cNvGrpSpPr/>
        <p:nvPr/>
      </p:nvGrpSpPr>
      <p:grpSpPr>
        <a:xfrm>
          <a:off x="0" y="0"/>
          <a:ext cx="0" cy="0"/>
          <a:chOff x="0" y="0"/>
          <a:chExt cx="0" cy="0"/>
        </a:xfrm>
      </p:grpSpPr>
      <p:sp>
        <p:nvSpPr>
          <p:cNvPr id="75" name="Google Shape;75;p13"/>
          <p:cNvSpPr txBox="1"/>
          <p:nvPr>
            <p:ph idx="1" type="body"/>
          </p:nvPr>
        </p:nvSpPr>
        <p:spPr>
          <a:xfrm>
            <a:off x="949503" y="770775"/>
            <a:ext cx="7171500" cy="1613700"/>
          </a:xfrm>
          <a:prstGeom prst="rect">
            <a:avLst/>
          </a:prstGeom>
        </p:spPr>
        <p:txBody>
          <a:bodyPr anchorCtr="0" anchor="t" bIns="91425" lIns="91425" spcFirstLastPara="1" rIns="91425" wrap="square" tIns="91425">
            <a:noAutofit/>
          </a:bodyPr>
          <a:lstStyle>
            <a:lvl1pPr indent="-381000" lvl="0" marL="457200">
              <a:spcBef>
                <a:spcPts val="0"/>
              </a:spcBef>
              <a:spcAft>
                <a:spcPts val="0"/>
              </a:spcAft>
              <a:buClr>
                <a:schemeClr val="dk2"/>
              </a:buClr>
              <a:buSzPts val="2400"/>
              <a:buFont typeface="Nanum Myeongjo"/>
              <a:buChar char="●"/>
              <a:defRPr sz="2400" u="none">
                <a:solidFill>
                  <a:schemeClr val="dk2"/>
                </a:solidFill>
                <a:latin typeface="Nanum Myeongjo"/>
                <a:ea typeface="Nanum Myeongjo"/>
                <a:cs typeface="Nanum Myeongjo"/>
                <a:sym typeface="Nanum Myeongjo"/>
              </a:defRPr>
            </a:lvl1pPr>
            <a:lvl2pPr indent="-381000" lvl="1" marL="914400">
              <a:spcBef>
                <a:spcPts val="0"/>
              </a:spcBef>
              <a:spcAft>
                <a:spcPts val="0"/>
              </a:spcAft>
              <a:buClr>
                <a:schemeClr val="dk2"/>
              </a:buClr>
              <a:buSzPts val="2400"/>
              <a:buFont typeface="Nanum Myeongjo"/>
              <a:buChar char="○"/>
              <a:defRPr sz="2400" u="none">
                <a:solidFill>
                  <a:schemeClr val="dk2"/>
                </a:solidFill>
                <a:latin typeface="Nanum Myeongjo"/>
                <a:ea typeface="Nanum Myeongjo"/>
                <a:cs typeface="Nanum Myeongjo"/>
                <a:sym typeface="Nanum Myeongjo"/>
              </a:defRPr>
            </a:lvl2pPr>
            <a:lvl3pPr indent="-381000" lvl="2" marL="1371600">
              <a:spcBef>
                <a:spcPts val="0"/>
              </a:spcBef>
              <a:spcAft>
                <a:spcPts val="0"/>
              </a:spcAft>
              <a:buClr>
                <a:schemeClr val="dk2"/>
              </a:buClr>
              <a:buSzPts val="2400"/>
              <a:buFont typeface="Nanum Myeongjo"/>
              <a:buChar char="■"/>
              <a:defRPr sz="2400" u="none">
                <a:solidFill>
                  <a:schemeClr val="dk2"/>
                </a:solidFill>
                <a:latin typeface="Nanum Myeongjo"/>
                <a:ea typeface="Nanum Myeongjo"/>
                <a:cs typeface="Nanum Myeongjo"/>
                <a:sym typeface="Nanum Myeongjo"/>
              </a:defRPr>
            </a:lvl3pPr>
            <a:lvl4pPr indent="-381000" lvl="3" marL="1828800">
              <a:spcBef>
                <a:spcPts val="0"/>
              </a:spcBef>
              <a:spcAft>
                <a:spcPts val="0"/>
              </a:spcAft>
              <a:buClr>
                <a:schemeClr val="dk2"/>
              </a:buClr>
              <a:buSzPts val="2400"/>
              <a:buFont typeface="Nanum Myeongjo"/>
              <a:buChar char="●"/>
              <a:defRPr sz="2400" u="none">
                <a:solidFill>
                  <a:schemeClr val="dk2"/>
                </a:solidFill>
                <a:latin typeface="Nanum Myeongjo"/>
                <a:ea typeface="Nanum Myeongjo"/>
                <a:cs typeface="Nanum Myeongjo"/>
                <a:sym typeface="Nanum Myeongjo"/>
              </a:defRPr>
            </a:lvl4pPr>
            <a:lvl5pPr indent="-381000" lvl="4" marL="2286000">
              <a:spcBef>
                <a:spcPts val="0"/>
              </a:spcBef>
              <a:spcAft>
                <a:spcPts val="0"/>
              </a:spcAft>
              <a:buClr>
                <a:schemeClr val="dk2"/>
              </a:buClr>
              <a:buSzPts val="2400"/>
              <a:buFont typeface="Nanum Myeongjo"/>
              <a:buChar char="○"/>
              <a:defRPr sz="2400" u="none">
                <a:solidFill>
                  <a:schemeClr val="dk2"/>
                </a:solidFill>
                <a:latin typeface="Nanum Myeongjo"/>
                <a:ea typeface="Nanum Myeongjo"/>
                <a:cs typeface="Nanum Myeongjo"/>
                <a:sym typeface="Nanum Myeongjo"/>
              </a:defRPr>
            </a:lvl5pPr>
            <a:lvl6pPr indent="-381000" lvl="5" marL="2743200">
              <a:spcBef>
                <a:spcPts val="0"/>
              </a:spcBef>
              <a:spcAft>
                <a:spcPts val="0"/>
              </a:spcAft>
              <a:buClr>
                <a:schemeClr val="dk2"/>
              </a:buClr>
              <a:buSzPts val="2400"/>
              <a:buFont typeface="Nanum Myeongjo"/>
              <a:buChar char="■"/>
              <a:defRPr sz="2400" u="none">
                <a:solidFill>
                  <a:schemeClr val="dk2"/>
                </a:solidFill>
                <a:latin typeface="Nanum Myeongjo"/>
                <a:ea typeface="Nanum Myeongjo"/>
                <a:cs typeface="Nanum Myeongjo"/>
                <a:sym typeface="Nanum Myeongjo"/>
              </a:defRPr>
            </a:lvl6pPr>
            <a:lvl7pPr indent="-381000" lvl="6" marL="3200400">
              <a:spcBef>
                <a:spcPts val="0"/>
              </a:spcBef>
              <a:spcAft>
                <a:spcPts val="0"/>
              </a:spcAft>
              <a:buClr>
                <a:schemeClr val="dk2"/>
              </a:buClr>
              <a:buSzPts val="2400"/>
              <a:buFont typeface="Nanum Myeongjo"/>
              <a:buChar char="●"/>
              <a:defRPr sz="2400" u="none">
                <a:solidFill>
                  <a:schemeClr val="dk2"/>
                </a:solidFill>
                <a:latin typeface="Nanum Myeongjo"/>
                <a:ea typeface="Nanum Myeongjo"/>
                <a:cs typeface="Nanum Myeongjo"/>
                <a:sym typeface="Nanum Myeongjo"/>
              </a:defRPr>
            </a:lvl7pPr>
            <a:lvl8pPr indent="-381000" lvl="7" marL="3657600">
              <a:spcBef>
                <a:spcPts val="0"/>
              </a:spcBef>
              <a:spcAft>
                <a:spcPts val="0"/>
              </a:spcAft>
              <a:buClr>
                <a:schemeClr val="dk2"/>
              </a:buClr>
              <a:buSzPts val="2400"/>
              <a:buFont typeface="Nanum Myeongjo"/>
              <a:buChar char="○"/>
              <a:defRPr sz="2400" u="none">
                <a:solidFill>
                  <a:schemeClr val="dk2"/>
                </a:solidFill>
                <a:latin typeface="Nanum Myeongjo"/>
                <a:ea typeface="Nanum Myeongjo"/>
                <a:cs typeface="Nanum Myeongjo"/>
                <a:sym typeface="Nanum Myeongjo"/>
              </a:defRPr>
            </a:lvl8pPr>
            <a:lvl9pPr indent="-381000" lvl="8" marL="4114800">
              <a:spcBef>
                <a:spcPts val="0"/>
              </a:spcBef>
              <a:spcAft>
                <a:spcPts val="0"/>
              </a:spcAft>
              <a:buClr>
                <a:schemeClr val="dk2"/>
              </a:buClr>
              <a:buSzPts val="2400"/>
              <a:buFont typeface="Nanum Myeongjo"/>
              <a:buChar char="■"/>
              <a:defRPr sz="2400" u="none">
                <a:solidFill>
                  <a:schemeClr val="dk2"/>
                </a:solidFill>
                <a:latin typeface="Nanum Myeongjo"/>
                <a:ea typeface="Nanum Myeongjo"/>
                <a:cs typeface="Nanum Myeongjo"/>
                <a:sym typeface="Nanum Myeongjo"/>
              </a:defRPr>
            </a:lvl9pPr>
          </a:lstStyle>
          <a:p/>
        </p:txBody>
      </p:sp>
      <p:sp>
        <p:nvSpPr>
          <p:cNvPr id="76" name="Google Shape;76;p13"/>
          <p:cNvSpPr txBox="1"/>
          <p:nvPr>
            <p:ph type="title"/>
          </p:nvPr>
        </p:nvSpPr>
        <p:spPr>
          <a:xfrm>
            <a:off x="956138" y="327150"/>
            <a:ext cx="2743200" cy="3936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2"/>
              </a:buClr>
              <a:buSzPts val="1400"/>
              <a:buFont typeface="Albert Sans"/>
              <a:buNone/>
              <a:defRPr b="1" sz="1400">
                <a:solidFill>
                  <a:schemeClr val="lt2"/>
                </a:solidFill>
                <a:latin typeface="Albert Sans"/>
                <a:ea typeface="Albert Sans"/>
                <a:cs typeface="Albert Sans"/>
                <a:sym typeface="Albert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7" name="Google Shape;77;p13"/>
          <p:cNvSpPr txBox="1"/>
          <p:nvPr>
            <p:ph idx="2" type="body"/>
          </p:nvPr>
        </p:nvSpPr>
        <p:spPr>
          <a:xfrm>
            <a:off x="961716" y="2599900"/>
            <a:ext cx="7145100" cy="1802100"/>
          </a:xfrm>
          <a:prstGeom prst="rect">
            <a:avLst/>
          </a:prstGeom>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dk2"/>
              </a:buClr>
              <a:buSzPts val="1400"/>
              <a:buFont typeface="Albert Sans"/>
              <a:buChar char="●"/>
              <a:defRPr u="none">
                <a:solidFill>
                  <a:schemeClr val="dk2"/>
                </a:solidFill>
              </a:defRPr>
            </a:lvl1pPr>
            <a:lvl2pPr indent="-317500" lvl="1" marL="914400">
              <a:lnSpc>
                <a:spcPct val="115000"/>
              </a:lnSpc>
              <a:spcBef>
                <a:spcPts val="1000"/>
              </a:spcBef>
              <a:spcAft>
                <a:spcPts val="0"/>
              </a:spcAft>
              <a:buClr>
                <a:schemeClr val="dk2"/>
              </a:buClr>
              <a:buSzPts val="1400"/>
              <a:buChar char="○"/>
              <a:defRPr u="none">
                <a:solidFill>
                  <a:schemeClr val="dk2"/>
                </a:solidFill>
              </a:defRPr>
            </a:lvl2pPr>
            <a:lvl3pPr indent="-317500" lvl="2" marL="1371600">
              <a:lnSpc>
                <a:spcPct val="115000"/>
              </a:lnSpc>
              <a:spcBef>
                <a:spcPts val="1000"/>
              </a:spcBef>
              <a:spcAft>
                <a:spcPts val="0"/>
              </a:spcAft>
              <a:buClr>
                <a:schemeClr val="dk2"/>
              </a:buClr>
              <a:buSzPts val="1400"/>
              <a:buChar char="■"/>
              <a:defRPr u="none">
                <a:solidFill>
                  <a:schemeClr val="dk2"/>
                </a:solidFill>
              </a:defRPr>
            </a:lvl3pPr>
            <a:lvl4pPr indent="-317500" lvl="3" marL="1828800">
              <a:lnSpc>
                <a:spcPct val="115000"/>
              </a:lnSpc>
              <a:spcBef>
                <a:spcPts val="1000"/>
              </a:spcBef>
              <a:spcAft>
                <a:spcPts val="0"/>
              </a:spcAft>
              <a:buClr>
                <a:schemeClr val="dk2"/>
              </a:buClr>
              <a:buSzPts val="1400"/>
              <a:buChar char="●"/>
              <a:defRPr u="none">
                <a:solidFill>
                  <a:schemeClr val="dk2"/>
                </a:solidFill>
              </a:defRPr>
            </a:lvl4pPr>
            <a:lvl5pPr indent="-317500" lvl="4" marL="2286000">
              <a:lnSpc>
                <a:spcPct val="115000"/>
              </a:lnSpc>
              <a:spcBef>
                <a:spcPts val="1000"/>
              </a:spcBef>
              <a:spcAft>
                <a:spcPts val="0"/>
              </a:spcAft>
              <a:buClr>
                <a:schemeClr val="dk2"/>
              </a:buClr>
              <a:buSzPts val="1400"/>
              <a:buChar char="○"/>
              <a:defRPr u="none">
                <a:solidFill>
                  <a:schemeClr val="dk2"/>
                </a:solidFill>
              </a:defRPr>
            </a:lvl5pPr>
            <a:lvl6pPr indent="-317500" lvl="5" marL="2743200">
              <a:lnSpc>
                <a:spcPct val="115000"/>
              </a:lnSpc>
              <a:spcBef>
                <a:spcPts val="1000"/>
              </a:spcBef>
              <a:spcAft>
                <a:spcPts val="0"/>
              </a:spcAft>
              <a:buClr>
                <a:schemeClr val="dk2"/>
              </a:buClr>
              <a:buSzPts val="1400"/>
              <a:buChar char="■"/>
              <a:defRPr u="none">
                <a:solidFill>
                  <a:schemeClr val="dk2"/>
                </a:solidFill>
              </a:defRPr>
            </a:lvl6pPr>
            <a:lvl7pPr indent="-317500" lvl="6" marL="3200400">
              <a:lnSpc>
                <a:spcPct val="115000"/>
              </a:lnSpc>
              <a:spcBef>
                <a:spcPts val="1000"/>
              </a:spcBef>
              <a:spcAft>
                <a:spcPts val="0"/>
              </a:spcAft>
              <a:buClr>
                <a:schemeClr val="dk2"/>
              </a:buClr>
              <a:buSzPts val="1400"/>
              <a:buChar char="●"/>
              <a:defRPr u="none">
                <a:solidFill>
                  <a:schemeClr val="dk2"/>
                </a:solidFill>
              </a:defRPr>
            </a:lvl7pPr>
            <a:lvl8pPr indent="-317500" lvl="7" marL="3657600">
              <a:lnSpc>
                <a:spcPct val="115000"/>
              </a:lnSpc>
              <a:spcBef>
                <a:spcPts val="1000"/>
              </a:spcBef>
              <a:spcAft>
                <a:spcPts val="0"/>
              </a:spcAft>
              <a:buClr>
                <a:schemeClr val="dk2"/>
              </a:buClr>
              <a:buSzPts val="1400"/>
              <a:buChar char="○"/>
              <a:defRPr u="none">
                <a:solidFill>
                  <a:schemeClr val="dk2"/>
                </a:solidFill>
              </a:defRPr>
            </a:lvl8pPr>
            <a:lvl9pPr indent="-317500" lvl="8" marL="4114800">
              <a:lnSpc>
                <a:spcPct val="115000"/>
              </a:lnSpc>
              <a:spcBef>
                <a:spcPts val="1000"/>
              </a:spcBef>
              <a:spcAft>
                <a:spcPts val="1000"/>
              </a:spcAft>
              <a:buClr>
                <a:schemeClr val="dk2"/>
              </a:buClr>
              <a:buSzPts val="1400"/>
              <a:buChar char="■"/>
              <a:defRPr u="none">
                <a:solidFill>
                  <a:schemeClr val="dk2"/>
                </a:solidFill>
              </a:defRPr>
            </a:lvl9pPr>
          </a:lstStyle>
          <a:p/>
        </p:txBody>
      </p:sp>
      <p:sp>
        <p:nvSpPr>
          <p:cNvPr id="78" name="Google Shape;78;p13"/>
          <p:cNvSpPr/>
          <p:nvPr>
            <p:ph idx="3" type="pic"/>
          </p:nvPr>
        </p:nvSpPr>
        <p:spPr>
          <a:xfrm>
            <a:off x="8596800" y="223475"/>
            <a:ext cx="318600" cy="318600"/>
          </a:xfrm>
          <a:prstGeom prst="ellipse">
            <a:avLst/>
          </a:prstGeom>
          <a:noFill/>
          <a:ln>
            <a:noFill/>
          </a:ln>
        </p:spPr>
      </p:sp>
      <p:sp>
        <p:nvSpPr>
          <p:cNvPr id="79" name="Google Shape;79;p13"/>
          <p:cNvSpPr txBox="1"/>
          <p:nvPr>
            <p:ph idx="4" type="title"/>
          </p:nvPr>
        </p:nvSpPr>
        <p:spPr>
          <a:xfrm>
            <a:off x="7158725" y="4563900"/>
            <a:ext cx="1354500" cy="3936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1000"/>
              <a:buFont typeface="Albert Sans"/>
              <a:buNone/>
              <a:defRPr sz="1000">
                <a:solidFill>
                  <a:schemeClr val="dk2"/>
                </a:solidFill>
                <a:latin typeface="Albert Sans"/>
                <a:ea typeface="Albert Sans"/>
                <a:cs typeface="Albert Sans"/>
                <a:sym typeface="Albert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e Problem">
  <p:cSld name="CUSTOM_6">
    <p:spTree>
      <p:nvGrpSpPr>
        <p:cNvPr id="80" name="Shape 80"/>
        <p:cNvGrpSpPr/>
        <p:nvPr/>
      </p:nvGrpSpPr>
      <p:grpSpPr>
        <a:xfrm>
          <a:off x="0" y="0"/>
          <a:ext cx="0" cy="0"/>
          <a:chOff x="0" y="0"/>
          <a:chExt cx="0" cy="0"/>
        </a:xfrm>
      </p:grpSpPr>
      <p:sp>
        <p:nvSpPr>
          <p:cNvPr id="81" name="Google Shape;81;p14"/>
          <p:cNvSpPr/>
          <p:nvPr>
            <p:ph idx="2" type="pic"/>
          </p:nvPr>
        </p:nvSpPr>
        <p:spPr>
          <a:xfrm>
            <a:off x="8596800" y="223475"/>
            <a:ext cx="318600" cy="318600"/>
          </a:xfrm>
          <a:prstGeom prst="ellipse">
            <a:avLst/>
          </a:prstGeom>
          <a:noFill/>
          <a:ln>
            <a:noFill/>
          </a:ln>
        </p:spPr>
      </p:sp>
      <p:sp>
        <p:nvSpPr>
          <p:cNvPr id="82" name="Google Shape;82;p14"/>
          <p:cNvSpPr txBox="1"/>
          <p:nvPr>
            <p:ph type="title"/>
          </p:nvPr>
        </p:nvSpPr>
        <p:spPr>
          <a:xfrm>
            <a:off x="7158725" y="4563900"/>
            <a:ext cx="1354500" cy="3936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1000"/>
              <a:buFont typeface="Albert Sans"/>
              <a:buNone/>
              <a:defRPr sz="1000">
                <a:solidFill>
                  <a:schemeClr val="dk2"/>
                </a:solidFill>
                <a:latin typeface="Albert Sans"/>
                <a:ea typeface="Albert Sans"/>
                <a:cs typeface="Albert Sans"/>
                <a:sym typeface="Albert Sans"/>
              </a:defRPr>
            </a:lvl1pPr>
            <a:lvl2pPr lvl="1">
              <a:spcBef>
                <a:spcPts val="0"/>
              </a:spcBef>
              <a:spcAft>
                <a:spcPts val="0"/>
              </a:spcAft>
              <a:buClr>
                <a:schemeClr val="dk2"/>
              </a:buClr>
              <a:buSzPts val="1400"/>
              <a:buNone/>
              <a:defRPr>
                <a:solidFill>
                  <a:schemeClr val="dk2"/>
                </a:solidFill>
              </a:defRPr>
            </a:lvl2pPr>
            <a:lvl3pPr lvl="2">
              <a:spcBef>
                <a:spcPts val="0"/>
              </a:spcBef>
              <a:spcAft>
                <a:spcPts val="0"/>
              </a:spcAft>
              <a:buClr>
                <a:schemeClr val="dk2"/>
              </a:buClr>
              <a:buSzPts val="1400"/>
              <a:buNone/>
              <a:defRPr>
                <a:solidFill>
                  <a:schemeClr val="dk2"/>
                </a:solidFill>
              </a:defRPr>
            </a:lvl3pPr>
            <a:lvl4pPr lvl="3">
              <a:spcBef>
                <a:spcPts val="0"/>
              </a:spcBef>
              <a:spcAft>
                <a:spcPts val="0"/>
              </a:spcAft>
              <a:buClr>
                <a:schemeClr val="dk2"/>
              </a:buClr>
              <a:buSzPts val="1400"/>
              <a:buNone/>
              <a:defRPr>
                <a:solidFill>
                  <a:schemeClr val="dk2"/>
                </a:solidFill>
              </a:defRPr>
            </a:lvl4pPr>
            <a:lvl5pPr lvl="4">
              <a:spcBef>
                <a:spcPts val="0"/>
              </a:spcBef>
              <a:spcAft>
                <a:spcPts val="0"/>
              </a:spcAft>
              <a:buClr>
                <a:schemeClr val="dk2"/>
              </a:buClr>
              <a:buSzPts val="1400"/>
              <a:buNone/>
              <a:defRPr>
                <a:solidFill>
                  <a:schemeClr val="dk2"/>
                </a:solidFill>
              </a:defRPr>
            </a:lvl5pPr>
            <a:lvl6pPr lvl="5">
              <a:spcBef>
                <a:spcPts val="0"/>
              </a:spcBef>
              <a:spcAft>
                <a:spcPts val="0"/>
              </a:spcAft>
              <a:buClr>
                <a:schemeClr val="dk2"/>
              </a:buClr>
              <a:buSzPts val="1400"/>
              <a:buNone/>
              <a:defRPr>
                <a:solidFill>
                  <a:schemeClr val="dk2"/>
                </a:solidFill>
              </a:defRPr>
            </a:lvl6pPr>
            <a:lvl7pPr lvl="6">
              <a:spcBef>
                <a:spcPts val="0"/>
              </a:spcBef>
              <a:spcAft>
                <a:spcPts val="0"/>
              </a:spcAft>
              <a:buClr>
                <a:schemeClr val="dk2"/>
              </a:buClr>
              <a:buSzPts val="1400"/>
              <a:buNone/>
              <a:defRPr>
                <a:solidFill>
                  <a:schemeClr val="dk2"/>
                </a:solidFill>
              </a:defRPr>
            </a:lvl7pPr>
            <a:lvl8pPr lvl="7">
              <a:spcBef>
                <a:spcPts val="0"/>
              </a:spcBef>
              <a:spcAft>
                <a:spcPts val="0"/>
              </a:spcAft>
              <a:buClr>
                <a:schemeClr val="dk2"/>
              </a:buClr>
              <a:buSzPts val="1400"/>
              <a:buNone/>
              <a:defRPr>
                <a:solidFill>
                  <a:schemeClr val="dk2"/>
                </a:solidFill>
              </a:defRPr>
            </a:lvl8pPr>
            <a:lvl9pPr lvl="8">
              <a:spcBef>
                <a:spcPts val="0"/>
              </a:spcBef>
              <a:spcAft>
                <a:spcPts val="0"/>
              </a:spcAft>
              <a:buClr>
                <a:schemeClr val="dk2"/>
              </a:buClr>
              <a:buSzPts val="1400"/>
              <a:buNone/>
              <a:defRPr>
                <a:solidFill>
                  <a:schemeClr val="dk2"/>
                </a:solidFill>
              </a:defRPr>
            </a:lvl9pPr>
          </a:lstStyle>
          <a:p/>
        </p:txBody>
      </p:sp>
      <p:sp>
        <p:nvSpPr>
          <p:cNvPr id="83" name="Google Shape;83;p14"/>
          <p:cNvSpPr txBox="1"/>
          <p:nvPr>
            <p:ph idx="1" type="subTitle"/>
          </p:nvPr>
        </p:nvSpPr>
        <p:spPr>
          <a:xfrm>
            <a:off x="958450" y="2692875"/>
            <a:ext cx="7137900" cy="20133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400"/>
              <a:buFont typeface="Nanum Myeongjo"/>
              <a:buNone/>
              <a:defRPr b="0" sz="2400">
                <a:latin typeface="Nanum Myeongjo"/>
                <a:ea typeface="Nanum Myeongjo"/>
                <a:cs typeface="Nanum Myeongjo"/>
                <a:sym typeface="Nanum Myeongjo"/>
              </a:defRPr>
            </a:lvl1pPr>
            <a:lvl2pPr lvl="1">
              <a:spcBef>
                <a:spcPts val="0"/>
              </a:spcBef>
              <a:spcAft>
                <a:spcPts val="0"/>
              </a:spcAft>
              <a:buClr>
                <a:schemeClr val="lt1"/>
              </a:buClr>
              <a:buSzPts val="2400"/>
              <a:buFont typeface="Nanum Myeongjo"/>
              <a:buNone/>
              <a:defRPr sz="2400">
                <a:latin typeface="Nanum Myeongjo"/>
                <a:ea typeface="Nanum Myeongjo"/>
                <a:cs typeface="Nanum Myeongjo"/>
                <a:sym typeface="Nanum Myeongjo"/>
              </a:defRPr>
            </a:lvl2pPr>
            <a:lvl3pPr lvl="2">
              <a:spcBef>
                <a:spcPts val="0"/>
              </a:spcBef>
              <a:spcAft>
                <a:spcPts val="0"/>
              </a:spcAft>
              <a:buClr>
                <a:schemeClr val="lt1"/>
              </a:buClr>
              <a:buSzPts val="2400"/>
              <a:buFont typeface="Nanum Myeongjo"/>
              <a:buNone/>
              <a:defRPr sz="2400">
                <a:latin typeface="Nanum Myeongjo"/>
                <a:ea typeface="Nanum Myeongjo"/>
                <a:cs typeface="Nanum Myeongjo"/>
                <a:sym typeface="Nanum Myeongjo"/>
              </a:defRPr>
            </a:lvl3pPr>
            <a:lvl4pPr lvl="3">
              <a:spcBef>
                <a:spcPts val="0"/>
              </a:spcBef>
              <a:spcAft>
                <a:spcPts val="0"/>
              </a:spcAft>
              <a:buClr>
                <a:schemeClr val="lt1"/>
              </a:buClr>
              <a:buSzPts val="2400"/>
              <a:buFont typeface="Nanum Myeongjo"/>
              <a:buNone/>
              <a:defRPr sz="2400">
                <a:latin typeface="Nanum Myeongjo"/>
                <a:ea typeface="Nanum Myeongjo"/>
                <a:cs typeface="Nanum Myeongjo"/>
                <a:sym typeface="Nanum Myeongjo"/>
              </a:defRPr>
            </a:lvl4pPr>
            <a:lvl5pPr lvl="4">
              <a:spcBef>
                <a:spcPts val="0"/>
              </a:spcBef>
              <a:spcAft>
                <a:spcPts val="0"/>
              </a:spcAft>
              <a:buClr>
                <a:schemeClr val="lt1"/>
              </a:buClr>
              <a:buSzPts val="2400"/>
              <a:buFont typeface="Nanum Myeongjo"/>
              <a:buNone/>
              <a:defRPr sz="2400">
                <a:latin typeface="Nanum Myeongjo"/>
                <a:ea typeface="Nanum Myeongjo"/>
                <a:cs typeface="Nanum Myeongjo"/>
                <a:sym typeface="Nanum Myeongjo"/>
              </a:defRPr>
            </a:lvl5pPr>
            <a:lvl6pPr lvl="5">
              <a:spcBef>
                <a:spcPts val="0"/>
              </a:spcBef>
              <a:spcAft>
                <a:spcPts val="0"/>
              </a:spcAft>
              <a:buClr>
                <a:schemeClr val="lt1"/>
              </a:buClr>
              <a:buSzPts val="2400"/>
              <a:buFont typeface="Nanum Myeongjo"/>
              <a:buNone/>
              <a:defRPr sz="2400">
                <a:latin typeface="Nanum Myeongjo"/>
                <a:ea typeface="Nanum Myeongjo"/>
                <a:cs typeface="Nanum Myeongjo"/>
                <a:sym typeface="Nanum Myeongjo"/>
              </a:defRPr>
            </a:lvl6pPr>
            <a:lvl7pPr lvl="6">
              <a:spcBef>
                <a:spcPts val="0"/>
              </a:spcBef>
              <a:spcAft>
                <a:spcPts val="0"/>
              </a:spcAft>
              <a:buClr>
                <a:schemeClr val="lt1"/>
              </a:buClr>
              <a:buSzPts val="2400"/>
              <a:buFont typeface="Nanum Myeongjo"/>
              <a:buNone/>
              <a:defRPr sz="2400">
                <a:latin typeface="Nanum Myeongjo"/>
                <a:ea typeface="Nanum Myeongjo"/>
                <a:cs typeface="Nanum Myeongjo"/>
                <a:sym typeface="Nanum Myeongjo"/>
              </a:defRPr>
            </a:lvl7pPr>
            <a:lvl8pPr lvl="7">
              <a:spcBef>
                <a:spcPts val="0"/>
              </a:spcBef>
              <a:spcAft>
                <a:spcPts val="0"/>
              </a:spcAft>
              <a:buClr>
                <a:schemeClr val="lt1"/>
              </a:buClr>
              <a:buSzPts val="2400"/>
              <a:buFont typeface="Nanum Myeongjo"/>
              <a:buNone/>
              <a:defRPr sz="2400">
                <a:latin typeface="Nanum Myeongjo"/>
                <a:ea typeface="Nanum Myeongjo"/>
                <a:cs typeface="Nanum Myeongjo"/>
                <a:sym typeface="Nanum Myeongjo"/>
              </a:defRPr>
            </a:lvl8pPr>
            <a:lvl9pPr lvl="8">
              <a:spcBef>
                <a:spcPts val="0"/>
              </a:spcBef>
              <a:spcAft>
                <a:spcPts val="0"/>
              </a:spcAft>
              <a:buClr>
                <a:schemeClr val="lt1"/>
              </a:buClr>
              <a:buSzPts val="2400"/>
              <a:buFont typeface="Nanum Myeongjo"/>
              <a:buNone/>
              <a:defRPr sz="2400">
                <a:latin typeface="Nanum Myeongjo"/>
                <a:ea typeface="Nanum Myeongjo"/>
                <a:cs typeface="Nanum Myeongjo"/>
                <a:sym typeface="Nanum Myeongjo"/>
              </a:defRPr>
            </a:lvl9pPr>
          </a:lstStyle>
          <a:p/>
        </p:txBody>
      </p:sp>
      <p:sp>
        <p:nvSpPr>
          <p:cNvPr id="84" name="Google Shape;84;p14"/>
          <p:cNvSpPr txBox="1"/>
          <p:nvPr>
            <p:ph idx="3" type="title"/>
          </p:nvPr>
        </p:nvSpPr>
        <p:spPr>
          <a:xfrm>
            <a:off x="956150" y="555750"/>
            <a:ext cx="3558600" cy="393600"/>
          </a:xfrm>
          <a:prstGeom prst="rect">
            <a:avLst/>
          </a:prstGeom>
        </p:spPr>
        <p:txBody>
          <a:bodyPr anchorCtr="0" anchor="ctr" bIns="91425" lIns="91425" spcFirstLastPara="1" rIns="91425" wrap="square" tIns="91425">
            <a:noAutofit/>
          </a:bodyPr>
          <a:lstStyle>
            <a:lvl1pPr lvl="0">
              <a:spcBef>
                <a:spcPts val="0"/>
              </a:spcBef>
              <a:spcAft>
                <a:spcPts val="0"/>
              </a:spcAft>
              <a:buClr>
                <a:schemeClr val="accent1"/>
              </a:buClr>
              <a:buSzPts val="1400"/>
              <a:buFont typeface="Albert Sans"/>
              <a:buNone/>
              <a:defRPr b="1" sz="1400">
                <a:solidFill>
                  <a:schemeClr val="accent1"/>
                </a:solidFill>
                <a:latin typeface="Albert Sans"/>
                <a:ea typeface="Albert Sans"/>
                <a:cs typeface="Albert Sans"/>
                <a:sym typeface="Albert Sans"/>
              </a:defRPr>
            </a:lvl1pPr>
            <a:lvl2pPr lvl="1">
              <a:spcBef>
                <a:spcPts val="0"/>
              </a:spcBef>
              <a:spcAft>
                <a:spcPts val="0"/>
              </a:spcAft>
              <a:buClr>
                <a:schemeClr val="accent1"/>
              </a:buClr>
              <a:buSzPts val="1400"/>
              <a:buNone/>
              <a:defRPr>
                <a:solidFill>
                  <a:schemeClr val="accent1"/>
                </a:solidFill>
              </a:defRPr>
            </a:lvl2pPr>
            <a:lvl3pPr lvl="2">
              <a:spcBef>
                <a:spcPts val="0"/>
              </a:spcBef>
              <a:spcAft>
                <a:spcPts val="0"/>
              </a:spcAft>
              <a:buClr>
                <a:schemeClr val="accent1"/>
              </a:buClr>
              <a:buSzPts val="1400"/>
              <a:buNone/>
              <a:defRPr>
                <a:solidFill>
                  <a:schemeClr val="accent1"/>
                </a:solidFill>
              </a:defRPr>
            </a:lvl3pPr>
            <a:lvl4pPr lvl="3">
              <a:spcBef>
                <a:spcPts val="0"/>
              </a:spcBef>
              <a:spcAft>
                <a:spcPts val="0"/>
              </a:spcAft>
              <a:buClr>
                <a:schemeClr val="accent1"/>
              </a:buClr>
              <a:buSzPts val="1400"/>
              <a:buNone/>
              <a:defRPr>
                <a:solidFill>
                  <a:schemeClr val="accent1"/>
                </a:solidFill>
              </a:defRPr>
            </a:lvl4pPr>
            <a:lvl5pPr lvl="4">
              <a:spcBef>
                <a:spcPts val="0"/>
              </a:spcBef>
              <a:spcAft>
                <a:spcPts val="0"/>
              </a:spcAft>
              <a:buClr>
                <a:schemeClr val="accent1"/>
              </a:buClr>
              <a:buSzPts val="1400"/>
              <a:buNone/>
              <a:defRPr>
                <a:solidFill>
                  <a:schemeClr val="accent1"/>
                </a:solidFill>
              </a:defRPr>
            </a:lvl5pPr>
            <a:lvl6pPr lvl="5">
              <a:spcBef>
                <a:spcPts val="0"/>
              </a:spcBef>
              <a:spcAft>
                <a:spcPts val="0"/>
              </a:spcAft>
              <a:buClr>
                <a:schemeClr val="accent1"/>
              </a:buClr>
              <a:buSzPts val="1400"/>
              <a:buNone/>
              <a:defRPr>
                <a:solidFill>
                  <a:schemeClr val="accent1"/>
                </a:solidFill>
              </a:defRPr>
            </a:lvl6pPr>
            <a:lvl7pPr lvl="6">
              <a:spcBef>
                <a:spcPts val="0"/>
              </a:spcBef>
              <a:spcAft>
                <a:spcPts val="0"/>
              </a:spcAft>
              <a:buClr>
                <a:schemeClr val="accent1"/>
              </a:buClr>
              <a:buSzPts val="1400"/>
              <a:buNone/>
              <a:defRPr>
                <a:solidFill>
                  <a:schemeClr val="accent1"/>
                </a:solidFill>
              </a:defRPr>
            </a:lvl7pPr>
            <a:lvl8pPr lvl="7">
              <a:spcBef>
                <a:spcPts val="0"/>
              </a:spcBef>
              <a:spcAft>
                <a:spcPts val="0"/>
              </a:spcAft>
              <a:buClr>
                <a:schemeClr val="accent1"/>
              </a:buClr>
              <a:buSzPts val="1400"/>
              <a:buNone/>
              <a:defRPr>
                <a:solidFill>
                  <a:schemeClr val="accent1"/>
                </a:solidFill>
              </a:defRPr>
            </a:lvl8pPr>
            <a:lvl9pPr lvl="8">
              <a:spcBef>
                <a:spcPts val="0"/>
              </a:spcBef>
              <a:spcAft>
                <a:spcPts val="0"/>
              </a:spcAft>
              <a:buClr>
                <a:schemeClr val="accent1"/>
              </a:buClr>
              <a:buSzPts val="1400"/>
              <a:buNone/>
              <a:defRPr>
                <a:solidFill>
                  <a:schemeClr val="accent1"/>
                </a:solidFill>
              </a:defRPr>
            </a:lvl9pPr>
          </a:lstStyle>
          <a:p/>
        </p:txBody>
      </p:sp>
      <p:sp>
        <p:nvSpPr>
          <p:cNvPr id="85" name="Google Shape;85;p14"/>
          <p:cNvSpPr txBox="1"/>
          <p:nvPr>
            <p:ph idx="4" type="title"/>
          </p:nvPr>
        </p:nvSpPr>
        <p:spPr>
          <a:xfrm>
            <a:off x="941263" y="866159"/>
            <a:ext cx="7137900" cy="20133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6000"/>
              <a:buFont typeface="Albert Sans"/>
              <a:buNone/>
              <a:defRPr sz="6000">
                <a:latin typeface="Albert Sans"/>
                <a:ea typeface="Albert Sans"/>
                <a:cs typeface="Albert Sans"/>
                <a:sym typeface="Albert Sans"/>
              </a:defRPr>
            </a:lvl1pPr>
            <a:lvl2pPr lvl="1">
              <a:spcBef>
                <a:spcPts val="0"/>
              </a:spcBef>
              <a:spcAft>
                <a:spcPts val="0"/>
              </a:spcAft>
              <a:buClr>
                <a:schemeClr val="lt1"/>
              </a:buClr>
              <a:buSzPts val="1400"/>
              <a:buNone/>
              <a:defRPr/>
            </a:lvl2pPr>
            <a:lvl3pPr lvl="2">
              <a:spcBef>
                <a:spcPts val="0"/>
              </a:spcBef>
              <a:spcAft>
                <a:spcPts val="0"/>
              </a:spcAft>
              <a:buClr>
                <a:schemeClr val="lt1"/>
              </a:buClr>
              <a:buSzPts val="1400"/>
              <a:buNone/>
              <a:defRPr/>
            </a:lvl3pPr>
            <a:lvl4pPr lvl="3">
              <a:spcBef>
                <a:spcPts val="0"/>
              </a:spcBef>
              <a:spcAft>
                <a:spcPts val="0"/>
              </a:spcAft>
              <a:buClr>
                <a:schemeClr val="lt1"/>
              </a:buClr>
              <a:buSzPts val="1400"/>
              <a:buNone/>
              <a:defRPr/>
            </a:lvl4pPr>
            <a:lvl5pPr lvl="4">
              <a:spcBef>
                <a:spcPts val="0"/>
              </a:spcBef>
              <a:spcAft>
                <a:spcPts val="0"/>
              </a:spcAft>
              <a:buClr>
                <a:schemeClr val="lt1"/>
              </a:buClr>
              <a:buSzPts val="1400"/>
              <a:buNone/>
              <a:defRPr/>
            </a:lvl5pPr>
            <a:lvl6pPr lvl="5">
              <a:spcBef>
                <a:spcPts val="0"/>
              </a:spcBef>
              <a:spcAft>
                <a:spcPts val="0"/>
              </a:spcAft>
              <a:buClr>
                <a:schemeClr val="lt1"/>
              </a:buClr>
              <a:buSzPts val="1400"/>
              <a:buNone/>
              <a:defRPr/>
            </a:lvl6pPr>
            <a:lvl7pPr lvl="6">
              <a:spcBef>
                <a:spcPts val="0"/>
              </a:spcBef>
              <a:spcAft>
                <a:spcPts val="0"/>
              </a:spcAft>
              <a:buClr>
                <a:schemeClr val="lt1"/>
              </a:buClr>
              <a:buSzPts val="1400"/>
              <a:buNone/>
              <a:defRPr/>
            </a:lvl7pPr>
            <a:lvl8pPr lvl="7">
              <a:spcBef>
                <a:spcPts val="0"/>
              </a:spcBef>
              <a:spcAft>
                <a:spcPts val="0"/>
              </a:spcAft>
              <a:buClr>
                <a:schemeClr val="lt1"/>
              </a:buClr>
              <a:buSzPts val="1400"/>
              <a:buNone/>
              <a:defRPr/>
            </a:lvl8pPr>
            <a:lvl9pPr lvl="8">
              <a:spcBef>
                <a:spcPts val="0"/>
              </a:spcBef>
              <a:spcAft>
                <a:spcPts val="0"/>
              </a:spcAft>
              <a:buClr>
                <a:schemeClr val="lt1"/>
              </a:buClr>
              <a:buSzPts val="14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eatures &amp; Benefits">
  <p:cSld name="CUSTOM_7">
    <p:spTree>
      <p:nvGrpSpPr>
        <p:cNvPr id="86" name="Shape 86"/>
        <p:cNvGrpSpPr/>
        <p:nvPr/>
      </p:nvGrpSpPr>
      <p:grpSpPr>
        <a:xfrm>
          <a:off x="0" y="0"/>
          <a:ext cx="0" cy="0"/>
          <a:chOff x="0" y="0"/>
          <a:chExt cx="0" cy="0"/>
        </a:xfrm>
      </p:grpSpPr>
      <p:sp>
        <p:nvSpPr>
          <p:cNvPr id="87" name="Google Shape;87;p15"/>
          <p:cNvSpPr txBox="1"/>
          <p:nvPr>
            <p:ph idx="1" type="subTitle"/>
          </p:nvPr>
        </p:nvSpPr>
        <p:spPr>
          <a:xfrm>
            <a:off x="-394525" y="762900"/>
            <a:ext cx="2958300" cy="1160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2400"/>
              <a:buFont typeface="Nanum Myeongjo"/>
              <a:buNone/>
              <a:defRPr sz="2400">
                <a:latin typeface="Nanum Myeongjo"/>
                <a:ea typeface="Nanum Myeongjo"/>
                <a:cs typeface="Nanum Myeongjo"/>
                <a:sym typeface="Nanum Myeongjo"/>
              </a:defRPr>
            </a:lvl1pPr>
            <a:lvl2pPr lvl="1">
              <a:spcBef>
                <a:spcPts val="0"/>
              </a:spcBef>
              <a:spcAft>
                <a:spcPts val="0"/>
              </a:spcAft>
              <a:buClr>
                <a:schemeClr val="lt1"/>
              </a:buClr>
              <a:buSzPts val="2400"/>
              <a:buFont typeface="Nanum Myeongjo"/>
              <a:buNone/>
              <a:defRPr sz="2400">
                <a:latin typeface="Nanum Myeongjo"/>
                <a:ea typeface="Nanum Myeongjo"/>
                <a:cs typeface="Nanum Myeongjo"/>
                <a:sym typeface="Nanum Myeongjo"/>
              </a:defRPr>
            </a:lvl2pPr>
            <a:lvl3pPr lvl="2">
              <a:spcBef>
                <a:spcPts val="0"/>
              </a:spcBef>
              <a:spcAft>
                <a:spcPts val="0"/>
              </a:spcAft>
              <a:buClr>
                <a:schemeClr val="lt1"/>
              </a:buClr>
              <a:buSzPts val="2400"/>
              <a:buFont typeface="Nanum Myeongjo"/>
              <a:buNone/>
              <a:defRPr sz="2400">
                <a:latin typeface="Nanum Myeongjo"/>
                <a:ea typeface="Nanum Myeongjo"/>
                <a:cs typeface="Nanum Myeongjo"/>
                <a:sym typeface="Nanum Myeongjo"/>
              </a:defRPr>
            </a:lvl3pPr>
            <a:lvl4pPr lvl="3">
              <a:spcBef>
                <a:spcPts val="0"/>
              </a:spcBef>
              <a:spcAft>
                <a:spcPts val="0"/>
              </a:spcAft>
              <a:buClr>
                <a:schemeClr val="lt1"/>
              </a:buClr>
              <a:buSzPts val="2400"/>
              <a:buFont typeface="Nanum Myeongjo"/>
              <a:buNone/>
              <a:defRPr sz="2400">
                <a:latin typeface="Nanum Myeongjo"/>
                <a:ea typeface="Nanum Myeongjo"/>
                <a:cs typeface="Nanum Myeongjo"/>
                <a:sym typeface="Nanum Myeongjo"/>
              </a:defRPr>
            </a:lvl4pPr>
            <a:lvl5pPr lvl="4">
              <a:spcBef>
                <a:spcPts val="0"/>
              </a:spcBef>
              <a:spcAft>
                <a:spcPts val="0"/>
              </a:spcAft>
              <a:buClr>
                <a:schemeClr val="lt1"/>
              </a:buClr>
              <a:buSzPts val="2400"/>
              <a:buFont typeface="Nanum Myeongjo"/>
              <a:buNone/>
              <a:defRPr sz="2400">
                <a:latin typeface="Nanum Myeongjo"/>
                <a:ea typeface="Nanum Myeongjo"/>
                <a:cs typeface="Nanum Myeongjo"/>
                <a:sym typeface="Nanum Myeongjo"/>
              </a:defRPr>
            </a:lvl5pPr>
            <a:lvl6pPr lvl="5">
              <a:spcBef>
                <a:spcPts val="0"/>
              </a:spcBef>
              <a:spcAft>
                <a:spcPts val="0"/>
              </a:spcAft>
              <a:buClr>
                <a:schemeClr val="lt1"/>
              </a:buClr>
              <a:buSzPts val="2400"/>
              <a:buFont typeface="Nanum Myeongjo"/>
              <a:buNone/>
              <a:defRPr sz="2400">
                <a:latin typeface="Nanum Myeongjo"/>
                <a:ea typeface="Nanum Myeongjo"/>
                <a:cs typeface="Nanum Myeongjo"/>
                <a:sym typeface="Nanum Myeongjo"/>
              </a:defRPr>
            </a:lvl6pPr>
            <a:lvl7pPr lvl="6">
              <a:spcBef>
                <a:spcPts val="0"/>
              </a:spcBef>
              <a:spcAft>
                <a:spcPts val="0"/>
              </a:spcAft>
              <a:buClr>
                <a:schemeClr val="lt1"/>
              </a:buClr>
              <a:buSzPts val="2400"/>
              <a:buFont typeface="Nanum Myeongjo"/>
              <a:buNone/>
              <a:defRPr sz="2400">
                <a:latin typeface="Nanum Myeongjo"/>
                <a:ea typeface="Nanum Myeongjo"/>
                <a:cs typeface="Nanum Myeongjo"/>
                <a:sym typeface="Nanum Myeongjo"/>
              </a:defRPr>
            </a:lvl7pPr>
            <a:lvl8pPr lvl="7">
              <a:spcBef>
                <a:spcPts val="0"/>
              </a:spcBef>
              <a:spcAft>
                <a:spcPts val="0"/>
              </a:spcAft>
              <a:buClr>
                <a:schemeClr val="lt1"/>
              </a:buClr>
              <a:buSzPts val="2400"/>
              <a:buFont typeface="Nanum Myeongjo"/>
              <a:buNone/>
              <a:defRPr sz="2400">
                <a:latin typeface="Nanum Myeongjo"/>
                <a:ea typeface="Nanum Myeongjo"/>
                <a:cs typeface="Nanum Myeongjo"/>
                <a:sym typeface="Nanum Myeongjo"/>
              </a:defRPr>
            </a:lvl8pPr>
            <a:lvl9pPr lvl="8">
              <a:spcBef>
                <a:spcPts val="0"/>
              </a:spcBef>
              <a:spcAft>
                <a:spcPts val="0"/>
              </a:spcAft>
              <a:buClr>
                <a:schemeClr val="lt1"/>
              </a:buClr>
              <a:buSzPts val="2400"/>
              <a:buFont typeface="Nanum Myeongjo"/>
              <a:buNone/>
              <a:defRPr sz="2400">
                <a:latin typeface="Nanum Myeongjo"/>
                <a:ea typeface="Nanum Myeongjo"/>
                <a:cs typeface="Nanum Myeongjo"/>
                <a:sym typeface="Nanum Myeongjo"/>
              </a:defRPr>
            </a:lvl9pPr>
          </a:lstStyle>
          <a:p/>
        </p:txBody>
      </p:sp>
      <p:sp>
        <p:nvSpPr>
          <p:cNvPr id="88" name="Google Shape;88;p15"/>
          <p:cNvSpPr txBox="1"/>
          <p:nvPr>
            <p:ph idx="2" type="subTitle"/>
          </p:nvPr>
        </p:nvSpPr>
        <p:spPr>
          <a:xfrm>
            <a:off x="7780000" y="762900"/>
            <a:ext cx="1961700" cy="1160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1400"/>
              <a:buFont typeface="Albert Sans"/>
              <a:buNone/>
              <a:defRPr/>
            </a:lvl1pPr>
            <a:lvl2pPr lvl="1">
              <a:spcBef>
                <a:spcPts val="0"/>
              </a:spcBef>
              <a:spcAft>
                <a:spcPts val="0"/>
              </a:spcAft>
              <a:buClr>
                <a:schemeClr val="lt1"/>
              </a:buClr>
              <a:buSzPts val="1400"/>
              <a:buFont typeface="Albert Sans"/>
              <a:buNone/>
              <a:defRPr/>
            </a:lvl2pPr>
            <a:lvl3pPr lvl="2">
              <a:spcBef>
                <a:spcPts val="0"/>
              </a:spcBef>
              <a:spcAft>
                <a:spcPts val="0"/>
              </a:spcAft>
              <a:buClr>
                <a:schemeClr val="lt1"/>
              </a:buClr>
              <a:buSzPts val="1400"/>
              <a:buFont typeface="Albert Sans"/>
              <a:buNone/>
              <a:defRPr/>
            </a:lvl3pPr>
            <a:lvl4pPr lvl="3">
              <a:spcBef>
                <a:spcPts val="0"/>
              </a:spcBef>
              <a:spcAft>
                <a:spcPts val="0"/>
              </a:spcAft>
              <a:buClr>
                <a:schemeClr val="lt1"/>
              </a:buClr>
              <a:buSzPts val="1400"/>
              <a:buFont typeface="Albert Sans"/>
              <a:buNone/>
              <a:defRPr/>
            </a:lvl4pPr>
            <a:lvl5pPr lvl="4">
              <a:spcBef>
                <a:spcPts val="0"/>
              </a:spcBef>
              <a:spcAft>
                <a:spcPts val="0"/>
              </a:spcAft>
              <a:buClr>
                <a:schemeClr val="lt1"/>
              </a:buClr>
              <a:buSzPts val="1400"/>
              <a:buFont typeface="Albert Sans"/>
              <a:buNone/>
              <a:defRPr/>
            </a:lvl5pPr>
            <a:lvl6pPr lvl="5">
              <a:spcBef>
                <a:spcPts val="0"/>
              </a:spcBef>
              <a:spcAft>
                <a:spcPts val="0"/>
              </a:spcAft>
              <a:buClr>
                <a:schemeClr val="lt1"/>
              </a:buClr>
              <a:buSzPts val="1400"/>
              <a:buFont typeface="Albert Sans"/>
              <a:buNone/>
              <a:defRPr/>
            </a:lvl6pPr>
            <a:lvl7pPr lvl="6">
              <a:spcBef>
                <a:spcPts val="0"/>
              </a:spcBef>
              <a:spcAft>
                <a:spcPts val="0"/>
              </a:spcAft>
              <a:buClr>
                <a:schemeClr val="lt1"/>
              </a:buClr>
              <a:buSzPts val="1400"/>
              <a:buFont typeface="Albert Sans"/>
              <a:buNone/>
              <a:defRPr/>
            </a:lvl7pPr>
            <a:lvl8pPr lvl="7">
              <a:spcBef>
                <a:spcPts val="0"/>
              </a:spcBef>
              <a:spcAft>
                <a:spcPts val="0"/>
              </a:spcAft>
              <a:buClr>
                <a:schemeClr val="lt1"/>
              </a:buClr>
              <a:buSzPts val="1400"/>
              <a:buFont typeface="Albert Sans"/>
              <a:buNone/>
              <a:defRPr/>
            </a:lvl8pPr>
            <a:lvl9pPr lvl="8">
              <a:spcBef>
                <a:spcPts val="0"/>
              </a:spcBef>
              <a:spcAft>
                <a:spcPts val="0"/>
              </a:spcAft>
              <a:buClr>
                <a:schemeClr val="lt1"/>
              </a:buClr>
              <a:buSzPts val="1400"/>
              <a:buFont typeface="Albert Sans"/>
              <a:buNone/>
              <a:defRPr/>
            </a:lvl9pPr>
          </a:lstStyle>
          <a:p/>
        </p:txBody>
      </p:sp>
      <p:sp>
        <p:nvSpPr>
          <p:cNvPr id="89" name="Google Shape;89;p15"/>
          <p:cNvSpPr txBox="1"/>
          <p:nvPr>
            <p:ph idx="3" type="subTitle"/>
          </p:nvPr>
        </p:nvSpPr>
        <p:spPr>
          <a:xfrm>
            <a:off x="-867225" y="1991550"/>
            <a:ext cx="2011500" cy="1160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1400"/>
              <a:buFont typeface="Albert Sans"/>
              <a:buNone/>
              <a:defRPr/>
            </a:lvl1pPr>
            <a:lvl2pPr lvl="1">
              <a:spcBef>
                <a:spcPts val="0"/>
              </a:spcBef>
              <a:spcAft>
                <a:spcPts val="0"/>
              </a:spcAft>
              <a:buClr>
                <a:schemeClr val="lt1"/>
              </a:buClr>
              <a:buSzPts val="1400"/>
              <a:buFont typeface="Albert Sans"/>
              <a:buNone/>
              <a:defRPr/>
            </a:lvl2pPr>
            <a:lvl3pPr lvl="2">
              <a:spcBef>
                <a:spcPts val="0"/>
              </a:spcBef>
              <a:spcAft>
                <a:spcPts val="0"/>
              </a:spcAft>
              <a:buClr>
                <a:schemeClr val="lt1"/>
              </a:buClr>
              <a:buSzPts val="1400"/>
              <a:buFont typeface="Albert Sans"/>
              <a:buNone/>
              <a:defRPr/>
            </a:lvl3pPr>
            <a:lvl4pPr lvl="3">
              <a:spcBef>
                <a:spcPts val="0"/>
              </a:spcBef>
              <a:spcAft>
                <a:spcPts val="0"/>
              </a:spcAft>
              <a:buClr>
                <a:schemeClr val="lt1"/>
              </a:buClr>
              <a:buSzPts val="1400"/>
              <a:buFont typeface="Albert Sans"/>
              <a:buNone/>
              <a:defRPr/>
            </a:lvl4pPr>
            <a:lvl5pPr lvl="4">
              <a:spcBef>
                <a:spcPts val="0"/>
              </a:spcBef>
              <a:spcAft>
                <a:spcPts val="0"/>
              </a:spcAft>
              <a:buClr>
                <a:schemeClr val="lt1"/>
              </a:buClr>
              <a:buSzPts val="1400"/>
              <a:buFont typeface="Albert Sans"/>
              <a:buNone/>
              <a:defRPr/>
            </a:lvl5pPr>
            <a:lvl6pPr lvl="5">
              <a:spcBef>
                <a:spcPts val="0"/>
              </a:spcBef>
              <a:spcAft>
                <a:spcPts val="0"/>
              </a:spcAft>
              <a:buClr>
                <a:schemeClr val="lt1"/>
              </a:buClr>
              <a:buSzPts val="1400"/>
              <a:buFont typeface="Albert Sans"/>
              <a:buNone/>
              <a:defRPr/>
            </a:lvl6pPr>
            <a:lvl7pPr lvl="6">
              <a:spcBef>
                <a:spcPts val="0"/>
              </a:spcBef>
              <a:spcAft>
                <a:spcPts val="0"/>
              </a:spcAft>
              <a:buClr>
                <a:schemeClr val="lt1"/>
              </a:buClr>
              <a:buSzPts val="1400"/>
              <a:buFont typeface="Albert Sans"/>
              <a:buNone/>
              <a:defRPr/>
            </a:lvl7pPr>
            <a:lvl8pPr lvl="7">
              <a:spcBef>
                <a:spcPts val="0"/>
              </a:spcBef>
              <a:spcAft>
                <a:spcPts val="0"/>
              </a:spcAft>
              <a:buClr>
                <a:schemeClr val="lt1"/>
              </a:buClr>
              <a:buSzPts val="1400"/>
              <a:buFont typeface="Albert Sans"/>
              <a:buNone/>
              <a:defRPr/>
            </a:lvl8pPr>
            <a:lvl9pPr lvl="8">
              <a:spcBef>
                <a:spcPts val="0"/>
              </a:spcBef>
              <a:spcAft>
                <a:spcPts val="0"/>
              </a:spcAft>
              <a:buClr>
                <a:schemeClr val="lt1"/>
              </a:buClr>
              <a:buSzPts val="1400"/>
              <a:buFont typeface="Albert Sans"/>
              <a:buNone/>
              <a:defRPr/>
            </a:lvl9pPr>
          </a:lstStyle>
          <a:p/>
        </p:txBody>
      </p:sp>
      <p:sp>
        <p:nvSpPr>
          <p:cNvPr id="90" name="Google Shape;90;p15"/>
          <p:cNvSpPr txBox="1"/>
          <p:nvPr>
            <p:ph idx="4" type="subTitle"/>
          </p:nvPr>
        </p:nvSpPr>
        <p:spPr>
          <a:xfrm>
            <a:off x="1384800" y="1991550"/>
            <a:ext cx="1961700" cy="1160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2400"/>
              <a:buFont typeface="Nanum Myeongjo"/>
              <a:buNone/>
              <a:defRPr sz="2400">
                <a:latin typeface="Nanum Myeongjo"/>
                <a:ea typeface="Nanum Myeongjo"/>
                <a:cs typeface="Nanum Myeongjo"/>
                <a:sym typeface="Nanum Myeongjo"/>
              </a:defRPr>
            </a:lvl1pPr>
            <a:lvl2pPr lvl="1">
              <a:spcBef>
                <a:spcPts val="0"/>
              </a:spcBef>
              <a:spcAft>
                <a:spcPts val="0"/>
              </a:spcAft>
              <a:buClr>
                <a:schemeClr val="lt1"/>
              </a:buClr>
              <a:buSzPts val="2400"/>
              <a:buFont typeface="Nanum Myeongjo"/>
              <a:buNone/>
              <a:defRPr sz="2400">
                <a:latin typeface="Nanum Myeongjo"/>
                <a:ea typeface="Nanum Myeongjo"/>
                <a:cs typeface="Nanum Myeongjo"/>
                <a:sym typeface="Nanum Myeongjo"/>
              </a:defRPr>
            </a:lvl2pPr>
            <a:lvl3pPr lvl="2">
              <a:spcBef>
                <a:spcPts val="0"/>
              </a:spcBef>
              <a:spcAft>
                <a:spcPts val="0"/>
              </a:spcAft>
              <a:buClr>
                <a:schemeClr val="lt1"/>
              </a:buClr>
              <a:buSzPts val="2400"/>
              <a:buFont typeface="Nanum Myeongjo"/>
              <a:buNone/>
              <a:defRPr sz="2400">
                <a:latin typeface="Nanum Myeongjo"/>
                <a:ea typeface="Nanum Myeongjo"/>
                <a:cs typeface="Nanum Myeongjo"/>
                <a:sym typeface="Nanum Myeongjo"/>
              </a:defRPr>
            </a:lvl3pPr>
            <a:lvl4pPr lvl="3">
              <a:spcBef>
                <a:spcPts val="0"/>
              </a:spcBef>
              <a:spcAft>
                <a:spcPts val="0"/>
              </a:spcAft>
              <a:buClr>
                <a:schemeClr val="lt1"/>
              </a:buClr>
              <a:buSzPts val="2400"/>
              <a:buFont typeface="Nanum Myeongjo"/>
              <a:buNone/>
              <a:defRPr sz="2400">
                <a:latin typeface="Nanum Myeongjo"/>
                <a:ea typeface="Nanum Myeongjo"/>
                <a:cs typeface="Nanum Myeongjo"/>
                <a:sym typeface="Nanum Myeongjo"/>
              </a:defRPr>
            </a:lvl4pPr>
            <a:lvl5pPr lvl="4">
              <a:spcBef>
                <a:spcPts val="0"/>
              </a:spcBef>
              <a:spcAft>
                <a:spcPts val="0"/>
              </a:spcAft>
              <a:buClr>
                <a:schemeClr val="lt1"/>
              </a:buClr>
              <a:buSzPts val="2400"/>
              <a:buFont typeface="Nanum Myeongjo"/>
              <a:buNone/>
              <a:defRPr sz="2400">
                <a:latin typeface="Nanum Myeongjo"/>
                <a:ea typeface="Nanum Myeongjo"/>
                <a:cs typeface="Nanum Myeongjo"/>
                <a:sym typeface="Nanum Myeongjo"/>
              </a:defRPr>
            </a:lvl5pPr>
            <a:lvl6pPr lvl="5">
              <a:spcBef>
                <a:spcPts val="0"/>
              </a:spcBef>
              <a:spcAft>
                <a:spcPts val="0"/>
              </a:spcAft>
              <a:buClr>
                <a:schemeClr val="lt1"/>
              </a:buClr>
              <a:buSzPts val="2400"/>
              <a:buFont typeface="Nanum Myeongjo"/>
              <a:buNone/>
              <a:defRPr sz="2400">
                <a:latin typeface="Nanum Myeongjo"/>
                <a:ea typeface="Nanum Myeongjo"/>
                <a:cs typeface="Nanum Myeongjo"/>
                <a:sym typeface="Nanum Myeongjo"/>
              </a:defRPr>
            </a:lvl6pPr>
            <a:lvl7pPr lvl="6">
              <a:spcBef>
                <a:spcPts val="0"/>
              </a:spcBef>
              <a:spcAft>
                <a:spcPts val="0"/>
              </a:spcAft>
              <a:buClr>
                <a:schemeClr val="lt1"/>
              </a:buClr>
              <a:buSzPts val="2400"/>
              <a:buFont typeface="Nanum Myeongjo"/>
              <a:buNone/>
              <a:defRPr sz="2400">
                <a:latin typeface="Nanum Myeongjo"/>
                <a:ea typeface="Nanum Myeongjo"/>
                <a:cs typeface="Nanum Myeongjo"/>
                <a:sym typeface="Nanum Myeongjo"/>
              </a:defRPr>
            </a:lvl7pPr>
            <a:lvl8pPr lvl="7">
              <a:spcBef>
                <a:spcPts val="0"/>
              </a:spcBef>
              <a:spcAft>
                <a:spcPts val="0"/>
              </a:spcAft>
              <a:buClr>
                <a:schemeClr val="lt1"/>
              </a:buClr>
              <a:buSzPts val="2400"/>
              <a:buFont typeface="Nanum Myeongjo"/>
              <a:buNone/>
              <a:defRPr sz="2400">
                <a:latin typeface="Nanum Myeongjo"/>
                <a:ea typeface="Nanum Myeongjo"/>
                <a:cs typeface="Nanum Myeongjo"/>
                <a:sym typeface="Nanum Myeongjo"/>
              </a:defRPr>
            </a:lvl8pPr>
            <a:lvl9pPr lvl="8">
              <a:spcBef>
                <a:spcPts val="0"/>
              </a:spcBef>
              <a:spcAft>
                <a:spcPts val="0"/>
              </a:spcAft>
              <a:buClr>
                <a:schemeClr val="lt1"/>
              </a:buClr>
              <a:buSzPts val="2400"/>
              <a:buFont typeface="Nanum Myeongjo"/>
              <a:buNone/>
              <a:defRPr sz="2400">
                <a:latin typeface="Nanum Myeongjo"/>
                <a:ea typeface="Nanum Myeongjo"/>
                <a:cs typeface="Nanum Myeongjo"/>
                <a:sym typeface="Nanum Myeongjo"/>
              </a:defRPr>
            </a:lvl9pPr>
          </a:lstStyle>
          <a:p/>
        </p:txBody>
      </p:sp>
      <p:sp>
        <p:nvSpPr>
          <p:cNvPr id="91" name="Google Shape;91;p15"/>
          <p:cNvSpPr txBox="1"/>
          <p:nvPr>
            <p:ph idx="5" type="subTitle"/>
          </p:nvPr>
        </p:nvSpPr>
        <p:spPr>
          <a:xfrm>
            <a:off x="3556975" y="1991550"/>
            <a:ext cx="4403400" cy="1160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6000"/>
              <a:buNone/>
              <a:defRPr b="0" sz="6000"/>
            </a:lvl1pPr>
            <a:lvl2pPr lvl="1">
              <a:spcBef>
                <a:spcPts val="0"/>
              </a:spcBef>
              <a:spcAft>
                <a:spcPts val="0"/>
              </a:spcAft>
              <a:buClr>
                <a:schemeClr val="lt1"/>
              </a:buClr>
              <a:buSzPts val="6000"/>
              <a:buFont typeface="Albert Sans"/>
              <a:buNone/>
              <a:defRPr sz="6000"/>
            </a:lvl2pPr>
            <a:lvl3pPr lvl="2">
              <a:spcBef>
                <a:spcPts val="0"/>
              </a:spcBef>
              <a:spcAft>
                <a:spcPts val="0"/>
              </a:spcAft>
              <a:buClr>
                <a:schemeClr val="lt1"/>
              </a:buClr>
              <a:buSzPts val="6000"/>
              <a:buFont typeface="Albert Sans"/>
              <a:buNone/>
              <a:defRPr sz="6000"/>
            </a:lvl3pPr>
            <a:lvl4pPr lvl="3">
              <a:spcBef>
                <a:spcPts val="0"/>
              </a:spcBef>
              <a:spcAft>
                <a:spcPts val="0"/>
              </a:spcAft>
              <a:buClr>
                <a:schemeClr val="lt1"/>
              </a:buClr>
              <a:buSzPts val="6000"/>
              <a:buFont typeface="Albert Sans"/>
              <a:buNone/>
              <a:defRPr sz="6000"/>
            </a:lvl4pPr>
            <a:lvl5pPr lvl="4">
              <a:spcBef>
                <a:spcPts val="0"/>
              </a:spcBef>
              <a:spcAft>
                <a:spcPts val="0"/>
              </a:spcAft>
              <a:buClr>
                <a:schemeClr val="lt1"/>
              </a:buClr>
              <a:buSzPts val="6000"/>
              <a:buFont typeface="Albert Sans"/>
              <a:buNone/>
              <a:defRPr sz="6000"/>
            </a:lvl5pPr>
            <a:lvl6pPr lvl="5">
              <a:spcBef>
                <a:spcPts val="0"/>
              </a:spcBef>
              <a:spcAft>
                <a:spcPts val="0"/>
              </a:spcAft>
              <a:buClr>
                <a:schemeClr val="lt1"/>
              </a:buClr>
              <a:buSzPts val="6000"/>
              <a:buFont typeface="Albert Sans"/>
              <a:buNone/>
              <a:defRPr sz="6000"/>
            </a:lvl6pPr>
            <a:lvl7pPr lvl="6">
              <a:spcBef>
                <a:spcPts val="0"/>
              </a:spcBef>
              <a:spcAft>
                <a:spcPts val="0"/>
              </a:spcAft>
              <a:buClr>
                <a:schemeClr val="lt1"/>
              </a:buClr>
              <a:buSzPts val="6000"/>
              <a:buFont typeface="Albert Sans"/>
              <a:buNone/>
              <a:defRPr sz="6000"/>
            </a:lvl7pPr>
            <a:lvl8pPr lvl="7">
              <a:spcBef>
                <a:spcPts val="0"/>
              </a:spcBef>
              <a:spcAft>
                <a:spcPts val="0"/>
              </a:spcAft>
              <a:buClr>
                <a:schemeClr val="lt1"/>
              </a:buClr>
              <a:buSzPts val="6000"/>
              <a:buFont typeface="Albert Sans"/>
              <a:buNone/>
              <a:defRPr sz="6000"/>
            </a:lvl8pPr>
            <a:lvl9pPr lvl="8">
              <a:spcBef>
                <a:spcPts val="0"/>
              </a:spcBef>
              <a:spcAft>
                <a:spcPts val="0"/>
              </a:spcAft>
              <a:buClr>
                <a:schemeClr val="lt1"/>
              </a:buClr>
              <a:buSzPts val="6000"/>
              <a:buFont typeface="Albert Sans"/>
              <a:buNone/>
              <a:defRPr sz="6000"/>
            </a:lvl9pPr>
          </a:lstStyle>
          <a:p/>
        </p:txBody>
      </p:sp>
      <p:sp>
        <p:nvSpPr>
          <p:cNvPr id="92" name="Google Shape;92;p15"/>
          <p:cNvSpPr txBox="1"/>
          <p:nvPr>
            <p:ph idx="6" type="subTitle"/>
          </p:nvPr>
        </p:nvSpPr>
        <p:spPr>
          <a:xfrm>
            <a:off x="8207225" y="1991550"/>
            <a:ext cx="2216400" cy="1160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2400"/>
              <a:buFont typeface="Nanum Myeongjo"/>
              <a:buNone/>
              <a:defRPr sz="2400">
                <a:latin typeface="Nanum Myeongjo"/>
                <a:ea typeface="Nanum Myeongjo"/>
                <a:cs typeface="Nanum Myeongjo"/>
                <a:sym typeface="Nanum Myeongjo"/>
              </a:defRPr>
            </a:lvl1pPr>
            <a:lvl2pPr lvl="1">
              <a:spcBef>
                <a:spcPts val="0"/>
              </a:spcBef>
              <a:spcAft>
                <a:spcPts val="0"/>
              </a:spcAft>
              <a:buClr>
                <a:schemeClr val="lt1"/>
              </a:buClr>
              <a:buSzPts val="2400"/>
              <a:buFont typeface="Nanum Myeongjo"/>
              <a:buNone/>
              <a:defRPr sz="2400">
                <a:latin typeface="Nanum Myeongjo"/>
                <a:ea typeface="Nanum Myeongjo"/>
                <a:cs typeface="Nanum Myeongjo"/>
                <a:sym typeface="Nanum Myeongjo"/>
              </a:defRPr>
            </a:lvl2pPr>
            <a:lvl3pPr lvl="2">
              <a:spcBef>
                <a:spcPts val="0"/>
              </a:spcBef>
              <a:spcAft>
                <a:spcPts val="0"/>
              </a:spcAft>
              <a:buClr>
                <a:schemeClr val="lt1"/>
              </a:buClr>
              <a:buSzPts val="2400"/>
              <a:buFont typeface="Nanum Myeongjo"/>
              <a:buNone/>
              <a:defRPr sz="2400">
                <a:latin typeface="Nanum Myeongjo"/>
                <a:ea typeface="Nanum Myeongjo"/>
                <a:cs typeface="Nanum Myeongjo"/>
                <a:sym typeface="Nanum Myeongjo"/>
              </a:defRPr>
            </a:lvl3pPr>
            <a:lvl4pPr lvl="3">
              <a:spcBef>
                <a:spcPts val="0"/>
              </a:spcBef>
              <a:spcAft>
                <a:spcPts val="0"/>
              </a:spcAft>
              <a:buClr>
                <a:schemeClr val="lt1"/>
              </a:buClr>
              <a:buSzPts val="2400"/>
              <a:buFont typeface="Nanum Myeongjo"/>
              <a:buNone/>
              <a:defRPr sz="2400">
                <a:latin typeface="Nanum Myeongjo"/>
                <a:ea typeface="Nanum Myeongjo"/>
                <a:cs typeface="Nanum Myeongjo"/>
                <a:sym typeface="Nanum Myeongjo"/>
              </a:defRPr>
            </a:lvl4pPr>
            <a:lvl5pPr lvl="4">
              <a:spcBef>
                <a:spcPts val="0"/>
              </a:spcBef>
              <a:spcAft>
                <a:spcPts val="0"/>
              </a:spcAft>
              <a:buClr>
                <a:schemeClr val="lt1"/>
              </a:buClr>
              <a:buSzPts val="2400"/>
              <a:buFont typeface="Nanum Myeongjo"/>
              <a:buNone/>
              <a:defRPr sz="2400">
                <a:latin typeface="Nanum Myeongjo"/>
                <a:ea typeface="Nanum Myeongjo"/>
                <a:cs typeface="Nanum Myeongjo"/>
                <a:sym typeface="Nanum Myeongjo"/>
              </a:defRPr>
            </a:lvl5pPr>
            <a:lvl6pPr lvl="5">
              <a:spcBef>
                <a:spcPts val="0"/>
              </a:spcBef>
              <a:spcAft>
                <a:spcPts val="0"/>
              </a:spcAft>
              <a:buClr>
                <a:schemeClr val="lt1"/>
              </a:buClr>
              <a:buSzPts val="2400"/>
              <a:buFont typeface="Nanum Myeongjo"/>
              <a:buNone/>
              <a:defRPr sz="2400">
                <a:latin typeface="Nanum Myeongjo"/>
                <a:ea typeface="Nanum Myeongjo"/>
                <a:cs typeface="Nanum Myeongjo"/>
                <a:sym typeface="Nanum Myeongjo"/>
              </a:defRPr>
            </a:lvl6pPr>
            <a:lvl7pPr lvl="6">
              <a:spcBef>
                <a:spcPts val="0"/>
              </a:spcBef>
              <a:spcAft>
                <a:spcPts val="0"/>
              </a:spcAft>
              <a:buClr>
                <a:schemeClr val="lt1"/>
              </a:buClr>
              <a:buSzPts val="2400"/>
              <a:buFont typeface="Nanum Myeongjo"/>
              <a:buNone/>
              <a:defRPr sz="2400">
                <a:latin typeface="Nanum Myeongjo"/>
                <a:ea typeface="Nanum Myeongjo"/>
                <a:cs typeface="Nanum Myeongjo"/>
                <a:sym typeface="Nanum Myeongjo"/>
              </a:defRPr>
            </a:lvl7pPr>
            <a:lvl8pPr lvl="7">
              <a:spcBef>
                <a:spcPts val="0"/>
              </a:spcBef>
              <a:spcAft>
                <a:spcPts val="0"/>
              </a:spcAft>
              <a:buClr>
                <a:schemeClr val="lt1"/>
              </a:buClr>
              <a:buSzPts val="2400"/>
              <a:buFont typeface="Nanum Myeongjo"/>
              <a:buNone/>
              <a:defRPr sz="2400">
                <a:latin typeface="Nanum Myeongjo"/>
                <a:ea typeface="Nanum Myeongjo"/>
                <a:cs typeface="Nanum Myeongjo"/>
                <a:sym typeface="Nanum Myeongjo"/>
              </a:defRPr>
            </a:lvl8pPr>
            <a:lvl9pPr lvl="8">
              <a:spcBef>
                <a:spcPts val="0"/>
              </a:spcBef>
              <a:spcAft>
                <a:spcPts val="0"/>
              </a:spcAft>
              <a:buClr>
                <a:schemeClr val="lt1"/>
              </a:buClr>
              <a:buSzPts val="2400"/>
              <a:buFont typeface="Nanum Myeongjo"/>
              <a:buNone/>
              <a:defRPr sz="2400">
                <a:latin typeface="Nanum Myeongjo"/>
                <a:ea typeface="Nanum Myeongjo"/>
                <a:cs typeface="Nanum Myeongjo"/>
                <a:sym typeface="Nanum Myeongjo"/>
              </a:defRPr>
            </a:lvl9pPr>
          </a:lstStyle>
          <a:p/>
        </p:txBody>
      </p:sp>
      <p:sp>
        <p:nvSpPr>
          <p:cNvPr id="93" name="Google Shape;93;p15"/>
          <p:cNvSpPr txBox="1"/>
          <p:nvPr>
            <p:ph idx="7" type="subTitle"/>
          </p:nvPr>
        </p:nvSpPr>
        <p:spPr>
          <a:xfrm>
            <a:off x="307950" y="3220200"/>
            <a:ext cx="3807600" cy="1160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2400"/>
              <a:buFont typeface="Nanum Myeongjo"/>
              <a:buNone/>
              <a:defRPr sz="2400">
                <a:latin typeface="Nanum Myeongjo"/>
                <a:ea typeface="Nanum Myeongjo"/>
                <a:cs typeface="Nanum Myeongjo"/>
                <a:sym typeface="Nanum Myeongjo"/>
              </a:defRPr>
            </a:lvl1pPr>
            <a:lvl2pPr lvl="1">
              <a:spcBef>
                <a:spcPts val="0"/>
              </a:spcBef>
              <a:spcAft>
                <a:spcPts val="0"/>
              </a:spcAft>
              <a:buClr>
                <a:schemeClr val="lt1"/>
              </a:buClr>
              <a:buSzPts val="2400"/>
              <a:buFont typeface="Nanum Myeongjo"/>
              <a:buNone/>
              <a:defRPr sz="2400">
                <a:latin typeface="Nanum Myeongjo"/>
                <a:ea typeface="Nanum Myeongjo"/>
                <a:cs typeface="Nanum Myeongjo"/>
                <a:sym typeface="Nanum Myeongjo"/>
              </a:defRPr>
            </a:lvl2pPr>
            <a:lvl3pPr lvl="2">
              <a:spcBef>
                <a:spcPts val="0"/>
              </a:spcBef>
              <a:spcAft>
                <a:spcPts val="0"/>
              </a:spcAft>
              <a:buClr>
                <a:schemeClr val="lt1"/>
              </a:buClr>
              <a:buSzPts val="2400"/>
              <a:buFont typeface="Nanum Myeongjo"/>
              <a:buNone/>
              <a:defRPr sz="2400">
                <a:latin typeface="Nanum Myeongjo"/>
                <a:ea typeface="Nanum Myeongjo"/>
                <a:cs typeface="Nanum Myeongjo"/>
                <a:sym typeface="Nanum Myeongjo"/>
              </a:defRPr>
            </a:lvl3pPr>
            <a:lvl4pPr lvl="3">
              <a:spcBef>
                <a:spcPts val="0"/>
              </a:spcBef>
              <a:spcAft>
                <a:spcPts val="0"/>
              </a:spcAft>
              <a:buClr>
                <a:schemeClr val="lt1"/>
              </a:buClr>
              <a:buSzPts val="2400"/>
              <a:buFont typeface="Nanum Myeongjo"/>
              <a:buNone/>
              <a:defRPr sz="2400">
                <a:latin typeface="Nanum Myeongjo"/>
                <a:ea typeface="Nanum Myeongjo"/>
                <a:cs typeface="Nanum Myeongjo"/>
                <a:sym typeface="Nanum Myeongjo"/>
              </a:defRPr>
            </a:lvl4pPr>
            <a:lvl5pPr lvl="4">
              <a:spcBef>
                <a:spcPts val="0"/>
              </a:spcBef>
              <a:spcAft>
                <a:spcPts val="0"/>
              </a:spcAft>
              <a:buClr>
                <a:schemeClr val="lt1"/>
              </a:buClr>
              <a:buSzPts val="2400"/>
              <a:buFont typeface="Nanum Myeongjo"/>
              <a:buNone/>
              <a:defRPr sz="2400">
                <a:latin typeface="Nanum Myeongjo"/>
                <a:ea typeface="Nanum Myeongjo"/>
                <a:cs typeface="Nanum Myeongjo"/>
                <a:sym typeface="Nanum Myeongjo"/>
              </a:defRPr>
            </a:lvl5pPr>
            <a:lvl6pPr lvl="5">
              <a:spcBef>
                <a:spcPts val="0"/>
              </a:spcBef>
              <a:spcAft>
                <a:spcPts val="0"/>
              </a:spcAft>
              <a:buClr>
                <a:schemeClr val="lt1"/>
              </a:buClr>
              <a:buSzPts val="2400"/>
              <a:buFont typeface="Nanum Myeongjo"/>
              <a:buNone/>
              <a:defRPr sz="2400">
                <a:latin typeface="Nanum Myeongjo"/>
                <a:ea typeface="Nanum Myeongjo"/>
                <a:cs typeface="Nanum Myeongjo"/>
                <a:sym typeface="Nanum Myeongjo"/>
              </a:defRPr>
            </a:lvl6pPr>
            <a:lvl7pPr lvl="6">
              <a:spcBef>
                <a:spcPts val="0"/>
              </a:spcBef>
              <a:spcAft>
                <a:spcPts val="0"/>
              </a:spcAft>
              <a:buClr>
                <a:schemeClr val="lt1"/>
              </a:buClr>
              <a:buSzPts val="2400"/>
              <a:buFont typeface="Nanum Myeongjo"/>
              <a:buNone/>
              <a:defRPr sz="2400">
                <a:latin typeface="Nanum Myeongjo"/>
                <a:ea typeface="Nanum Myeongjo"/>
                <a:cs typeface="Nanum Myeongjo"/>
                <a:sym typeface="Nanum Myeongjo"/>
              </a:defRPr>
            </a:lvl7pPr>
            <a:lvl8pPr lvl="7">
              <a:spcBef>
                <a:spcPts val="0"/>
              </a:spcBef>
              <a:spcAft>
                <a:spcPts val="0"/>
              </a:spcAft>
              <a:buClr>
                <a:schemeClr val="lt1"/>
              </a:buClr>
              <a:buSzPts val="2400"/>
              <a:buFont typeface="Nanum Myeongjo"/>
              <a:buNone/>
              <a:defRPr sz="2400">
                <a:latin typeface="Nanum Myeongjo"/>
                <a:ea typeface="Nanum Myeongjo"/>
                <a:cs typeface="Nanum Myeongjo"/>
                <a:sym typeface="Nanum Myeongjo"/>
              </a:defRPr>
            </a:lvl8pPr>
            <a:lvl9pPr lvl="8">
              <a:spcBef>
                <a:spcPts val="0"/>
              </a:spcBef>
              <a:spcAft>
                <a:spcPts val="0"/>
              </a:spcAft>
              <a:buClr>
                <a:schemeClr val="lt1"/>
              </a:buClr>
              <a:buSzPts val="2400"/>
              <a:buFont typeface="Nanum Myeongjo"/>
              <a:buNone/>
              <a:defRPr sz="2400">
                <a:latin typeface="Nanum Myeongjo"/>
                <a:ea typeface="Nanum Myeongjo"/>
                <a:cs typeface="Nanum Myeongjo"/>
                <a:sym typeface="Nanum Myeongjo"/>
              </a:defRPr>
            </a:lvl9pPr>
          </a:lstStyle>
          <a:p/>
        </p:txBody>
      </p:sp>
      <p:sp>
        <p:nvSpPr>
          <p:cNvPr id="94" name="Google Shape;94;p15"/>
          <p:cNvSpPr txBox="1"/>
          <p:nvPr>
            <p:ph idx="8" type="subTitle"/>
          </p:nvPr>
        </p:nvSpPr>
        <p:spPr>
          <a:xfrm>
            <a:off x="4367925" y="3220200"/>
            <a:ext cx="2121000" cy="1160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1400"/>
              <a:buFont typeface="Albert Sans"/>
              <a:buNone/>
              <a:defRPr/>
            </a:lvl1pPr>
            <a:lvl2pPr lvl="1">
              <a:spcBef>
                <a:spcPts val="0"/>
              </a:spcBef>
              <a:spcAft>
                <a:spcPts val="0"/>
              </a:spcAft>
              <a:buClr>
                <a:schemeClr val="lt1"/>
              </a:buClr>
              <a:buSzPts val="1400"/>
              <a:buFont typeface="Albert Sans"/>
              <a:buNone/>
              <a:defRPr/>
            </a:lvl2pPr>
            <a:lvl3pPr lvl="2">
              <a:spcBef>
                <a:spcPts val="0"/>
              </a:spcBef>
              <a:spcAft>
                <a:spcPts val="0"/>
              </a:spcAft>
              <a:buClr>
                <a:schemeClr val="lt1"/>
              </a:buClr>
              <a:buSzPts val="1400"/>
              <a:buFont typeface="Albert Sans"/>
              <a:buNone/>
              <a:defRPr/>
            </a:lvl3pPr>
            <a:lvl4pPr lvl="3">
              <a:spcBef>
                <a:spcPts val="0"/>
              </a:spcBef>
              <a:spcAft>
                <a:spcPts val="0"/>
              </a:spcAft>
              <a:buClr>
                <a:schemeClr val="lt1"/>
              </a:buClr>
              <a:buSzPts val="1400"/>
              <a:buFont typeface="Albert Sans"/>
              <a:buNone/>
              <a:defRPr/>
            </a:lvl4pPr>
            <a:lvl5pPr lvl="4">
              <a:spcBef>
                <a:spcPts val="0"/>
              </a:spcBef>
              <a:spcAft>
                <a:spcPts val="0"/>
              </a:spcAft>
              <a:buClr>
                <a:schemeClr val="lt1"/>
              </a:buClr>
              <a:buSzPts val="1400"/>
              <a:buFont typeface="Albert Sans"/>
              <a:buNone/>
              <a:defRPr/>
            </a:lvl5pPr>
            <a:lvl6pPr lvl="5">
              <a:spcBef>
                <a:spcPts val="0"/>
              </a:spcBef>
              <a:spcAft>
                <a:spcPts val="0"/>
              </a:spcAft>
              <a:buClr>
                <a:schemeClr val="lt1"/>
              </a:buClr>
              <a:buSzPts val="1400"/>
              <a:buFont typeface="Albert Sans"/>
              <a:buNone/>
              <a:defRPr/>
            </a:lvl6pPr>
            <a:lvl7pPr lvl="6">
              <a:spcBef>
                <a:spcPts val="0"/>
              </a:spcBef>
              <a:spcAft>
                <a:spcPts val="0"/>
              </a:spcAft>
              <a:buClr>
                <a:schemeClr val="lt1"/>
              </a:buClr>
              <a:buSzPts val="1400"/>
              <a:buFont typeface="Albert Sans"/>
              <a:buNone/>
              <a:defRPr/>
            </a:lvl7pPr>
            <a:lvl8pPr lvl="7">
              <a:spcBef>
                <a:spcPts val="0"/>
              </a:spcBef>
              <a:spcAft>
                <a:spcPts val="0"/>
              </a:spcAft>
              <a:buClr>
                <a:schemeClr val="lt1"/>
              </a:buClr>
              <a:buSzPts val="1400"/>
              <a:buFont typeface="Albert Sans"/>
              <a:buNone/>
              <a:defRPr/>
            </a:lvl8pPr>
            <a:lvl9pPr lvl="8">
              <a:spcBef>
                <a:spcPts val="0"/>
              </a:spcBef>
              <a:spcAft>
                <a:spcPts val="0"/>
              </a:spcAft>
              <a:buClr>
                <a:schemeClr val="lt1"/>
              </a:buClr>
              <a:buSzPts val="1400"/>
              <a:buFont typeface="Albert Sans"/>
              <a:buNone/>
              <a:defRPr/>
            </a:lvl9pPr>
          </a:lstStyle>
          <a:p/>
        </p:txBody>
      </p:sp>
      <p:sp>
        <p:nvSpPr>
          <p:cNvPr id="95" name="Google Shape;95;p15"/>
          <p:cNvSpPr txBox="1"/>
          <p:nvPr>
            <p:ph idx="9" type="subTitle"/>
          </p:nvPr>
        </p:nvSpPr>
        <p:spPr>
          <a:xfrm>
            <a:off x="6718750" y="3220200"/>
            <a:ext cx="2383200" cy="1160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2400"/>
              <a:buFont typeface="Nanum Myeongjo"/>
              <a:buNone/>
              <a:defRPr sz="2400">
                <a:latin typeface="Nanum Myeongjo"/>
                <a:ea typeface="Nanum Myeongjo"/>
                <a:cs typeface="Nanum Myeongjo"/>
                <a:sym typeface="Nanum Myeongjo"/>
              </a:defRPr>
            </a:lvl1pPr>
            <a:lvl2pPr lvl="1">
              <a:spcBef>
                <a:spcPts val="0"/>
              </a:spcBef>
              <a:spcAft>
                <a:spcPts val="0"/>
              </a:spcAft>
              <a:buClr>
                <a:schemeClr val="lt1"/>
              </a:buClr>
              <a:buSzPts val="2400"/>
              <a:buFont typeface="Nanum Myeongjo"/>
              <a:buNone/>
              <a:defRPr sz="2400">
                <a:latin typeface="Nanum Myeongjo"/>
                <a:ea typeface="Nanum Myeongjo"/>
                <a:cs typeface="Nanum Myeongjo"/>
                <a:sym typeface="Nanum Myeongjo"/>
              </a:defRPr>
            </a:lvl2pPr>
            <a:lvl3pPr lvl="2">
              <a:spcBef>
                <a:spcPts val="0"/>
              </a:spcBef>
              <a:spcAft>
                <a:spcPts val="0"/>
              </a:spcAft>
              <a:buClr>
                <a:schemeClr val="lt1"/>
              </a:buClr>
              <a:buSzPts val="2400"/>
              <a:buFont typeface="Nanum Myeongjo"/>
              <a:buNone/>
              <a:defRPr sz="2400">
                <a:latin typeface="Nanum Myeongjo"/>
                <a:ea typeface="Nanum Myeongjo"/>
                <a:cs typeface="Nanum Myeongjo"/>
                <a:sym typeface="Nanum Myeongjo"/>
              </a:defRPr>
            </a:lvl3pPr>
            <a:lvl4pPr lvl="3">
              <a:spcBef>
                <a:spcPts val="0"/>
              </a:spcBef>
              <a:spcAft>
                <a:spcPts val="0"/>
              </a:spcAft>
              <a:buClr>
                <a:schemeClr val="lt1"/>
              </a:buClr>
              <a:buSzPts val="2400"/>
              <a:buFont typeface="Nanum Myeongjo"/>
              <a:buNone/>
              <a:defRPr sz="2400">
                <a:latin typeface="Nanum Myeongjo"/>
                <a:ea typeface="Nanum Myeongjo"/>
                <a:cs typeface="Nanum Myeongjo"/>
                <a:sym typeface="Nanum Myeongjo"/>
              </a:defRPr>
            </a:lvl4pPr>
            <a:lvl5pPr lvl="4">
              <a:spcBef>
                <a:spcPts val="0"/>
              </a:spcBef>
              <a:spcAft>
                <a:spcPts val="0"/>
              </a:spcAft>
              <a:buClr>
                <a:schemeClr val="lt1"/>
              </a:buClr>
              <a:buSzPts val="2400"/>
              <a:buFont typeface="Nanum Myeongjo"/>
              <a:buNone/>
              <a:defRPr sz="2400">
                <a:latin typeface="Nanum Myeongjo"/>
                <a:ea typeface="Nanum Myeongjo"/>
                <a:cs typeface="Nanum Myeongjo"/>
                <a:sym typeface="Nanum Myeongjo"/>
              </a:defRPr>
            </a:lvl5pPr>
            <a:lvl6pPr lvl="5">
              <a:spcBef>
                <a:spcPts val="0"/>
              </a:spcBef>
              <a:spcAft>
                <a:spcPts val="0"/>
              </a:spcAft>
              <a:buClr>
                <a:schemeClr val="lt1"/>
              </a:buClr>
              <a:buSzPts val="2400"/>
              <a:buFont typeface="Nanum Myeongjo"/>
              <a:buNone/>
              <a:defRPr sz="2400">
                <a:latin typeface="Nanum Myeongjo"/>
                <a:ea typeface="Nanum Myeongjo"/>
                <a:cs typeface="Nanum Myeongjo"/>
                <a:sym typeface="Nanum Myeongjo"/>
              </a:defRPr>
            </a:lvl6pPr>
            <a:lvl7pPr lvl="6">
              <a:spcBef>
                <a:spcPts val="0"/>
              </a:spcBef>
              <a:spcAft>
                <a:spcPts val="0"/>
              </a:spcAft>
              <a:buClr>
                <a:schemeClr val="lt1"/>
              </a:buClr>
              <a:buSzPts val="2400"/>
              <a:buFont typeface="Nanum Myeongjo"/>
              <a:buNone/>
              <a:defRPr sz="2400">
                <a:latin typeface="Nanum Myeongjo"/>
                <a:ea typeface="Nanum Myeongjo"/>
                <a:cs typeface="Nanum Myeongjo"/>
                <a:sym typeface="Nanum Myeongjo"/>
              </a:defRPr>
            </a:lvl7pPr>
            <a:lvl8pPr lvl="7">
              <a:spcBef>
                <a:spcPts val="0"/>
              </a:spcBef>
              <a:spcAft>
                <a:spcPts val="0"/>
              </a:spcAft>
              <a:buClr>
                <a:schemeClr val="lt1"/>
              </a:buClr>
              <a:buSzPts val="2400"/>
              <a:buFont typeface="Nanum Myeongjo"/>
              <a:buNone/>
              <a:defRPr sz="2400">
                <a:latin typeface="Nanum Myeongjo"/>
                <a:ea typeface="Nanum Myeongjo"/>
                <a:cs typeface="Nanum Myeongjo"/>
                <a:sym typeface="Nanum Myeongjo"/>
              </a:defRPr>
            </a:lvl8pPr>
            <a:lvl9pPr lvl="8">
              <a:spcBef>
                <a:spcPts val="0"/>
              </a:spcBef>
              <a:spcAft>
                <a:spcPts val="0"/>
              </a:spcAft>
              <a:buClr>
                <a:schemeClr val="lt1"/>
              </a:buClr>
              <a:buSzPts val="2400"/>
              <a:buFont typeface="Nanum Myeongjo"/>
              <a:buNone/>
              <a:defRPr sz="2400">
                <a:latin typeface="Nanum Myeongjo"/>
                <a:ea typeface="Nanum Myeongjo"/>
                <a:cs typeface="Nanum Myeongjo"/>
                <a:sym typeface="Nanum Myeongjo"/>
              </a:defRPr>
            </a:lvl9pPr>
          </a:lstStyle>
          <a:p/>
        </p:txBody>
      </p:sp>
      <p:sp>
        <p:nvSpPr>
          <p:cNvPr id="96" name="Google Shape;96;p15"/>
          <p:cNvSpPr txBox="1"/>
          <p:nvPr>
            <p:ph idx="13" type="subTitle"/>
          </p:nvPr>
        </p:nvSpPr>
        <p:spPr>
          <a:xfrm>
            <a:off x="2793625" y="762900"/>
            <a:ext cx="2143500" cy="1160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1400"/>
              <a:buFont typeface="Albert Sans"/>
              <a:buNone/>
              <a:defRPr/>
            </a:lvl1pPr>
            <a:lvl2pPr lvl="1">
              <a:spcBef>
                <a:spcPts val="0"/>
              </a:spcBef>
              <a:spcAft>
                <a:spcPts val="0"/>
              </a:spcAft>
              <a:buClr>
                <a:schemeClr val="lt1"/>
              </a:buClr>
              <a:buSzPts val="1400"/>
              <a:buFont typeface="Albert Sans"/>
              <a:buNone/>
              <a:defRPr/>
            </a:lvl2pPr>
            <a:lvl3pPr lvl="2">
              <a:spcBef>
                <a:spcPts val="0"/>
              </a:spcBef>
              <a:spcAft>
                <a:spcPts val="0"/>
              </a:spcAft>
              <a:buClr>
                <a:schemeClr val="lt1"/>
              </a:buClr>
              <a:buSzPts val="1400"/>
              <a:buFont typeface="Albert Sans"/>
              <a:buNone/>
              <a:defRPr/>
            </a:lvl3pPr>
            <a:lvl4pPr lvl="3">
              <a:spcBef>
                <a:spcPts val="0"/>
              </a:spcBef>
              <a:spcAft>
                <a:spcPts val="0"/>
              </a:spcAft>
              <a:buClr>
                <a:schemeClr val="lt1"/>
              </a:buClr>
              <a:buSzPts val="1400"/>
              <a:buFont typeface="Albert Sans"/>
              <a:buNone/>
              <a:defRPr/>
            </a:lvl4pPr>
            <a:lvl5pPr lvl="4">
              <a:spcBef>
                <a:spcPts val="0"/>
              </a:spcBef>
              <a:spcAft>
                <a:spcPts val="0"/>
              </a:spcAft>
              <a:buClr>
                <a:schemeClr val="lt1"/>
              </a:buClr>
              <a:buSzPts val="1400"/>
              <a:buFont typeface="Albert Sans"/>
              <a:buNone/>
              <a:defRPr/>
            </a:lvl5pPr>
            <a:lvl6pPr lvl="5">
              <a:spcBef>
                <a:spcPts val="0"/>
              </a:spcBef>
              <a:spcAft>
                <a:spcPts val="0"/>
              </a:spcAft>
              <a:buClr>
                <a:schemeClr val="lt1"/>
              </a:buClr>
              <a:buSzPts val="1400"/>
              <a:buFont typeface="Albert Sans"/>
              <a:buNone/>
              <a:defRPr/>
            </a:lvl6pPr>
            <a:lvl7pPr lvl="6">
              <a:spcBef>
                <a:spcPts val="0"/>
              </a:spcBef>
              <a:spcAft>
                <a:spcPts val="0"/>
              </a:spcAft>
              <a:buClr>
                <a:schemeClr val="lt1"/>
              </a:buClr>
              <a:buSzPts val="1400"/>
              <a:buFont typeface="Albert Sans"/>
              <a:buNone/>
              <a:defRPr/>
            </a:lvl7pPr>
            <a:lvl8pPr lvl="7">
              <a:spcBef>
                <a:spcPts val="0"/>
              </a:spcBef>
              <a:spcAft>
                <a:spcPts val="0"/>
              </a:spcAft>
              <a:buClr>
                <a:schemeClr val="lt1"/>
              </a:buClr>
              <a:buSzPts val="1400"/>
              <a:buFont typeface="Albert Sans"/>
              <a:buNone/>
              <a:defRPr/>
            </a:lvl8pPr>
            <a:lvl9pPr lvl="8">
              <a:spcBef>
                <a:spcPts val="0"/>
              </a:spcBef>
              <a:spcAft>
                <a:spcPts val="0"/>
              </a:spcAft>
              <a:buClr>
                <a:schemeClr val="lt1"/>
              </a:buClr>
              <a:buSzPts val="1400"/>
              <a:buFont typeface="Albert Sans"/>
              <a:buNone/>
              <a:defRPr/>
            </a:lvl9pPr>
          </a:lstStyle>
          <a:p/>
        </p:txBody>
      </p:sp>
      <p:sp>
        <p:nvSpPr>
          <p:cNvPr id="97" name="Google Shape;97;p15"/>
          <p:cNvSpPr txBox="1"/>
          <p:nvPr>
            <p:ph idx="14" type="subTitle"/>
          </p:nvPr>
        </p:nvSpPr>
        <p:spPr>
          <a:xfrm>
            <a:off x="5151963" y="762900"/>
            <a:ext cx="2413200" cy="1160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2400"/>
              <a:buFont typeface="Nanum Myeongjo"/>
              <a:buNone/>
              <a:defRPr sz="2400">
                <a:latin typeface="Nanum Myeongjo"/>
                <a:ea typeface="Nanum Myeongjo"/>
                <a:cs typeface="Nanum Myeongjo"/>
                <a:sym typeface="Nanum Myeongjo"/>
              </a:defRPr>
            </a:lvl1pPr>
            <a:lvl2pPr lvl="1">
              <a:spcBef>
                <a:spcPts val="0"/>
              </a:spcBef>
              <a:spcAft>
                <a:spcPts val="0"/>
              </a:spcAft>
              <a:buClr>
                <a:schemeClr val="lt1"/>
              </a:buClr>
              <a:buSzPts val="2400"/>
              <a:buFont typeface="Nanum Myeongjo"/>
              <a:buNone/>
              <a:defRPr sz="2400">
                <a:latin typeface="Nanum Myeongjo"/>
                <a:ea typeface="Nanum Myeongjo"/>
                <a:cs typeface="Nanum Myeongjo"/>
                <a:sym typeface="Nanum Myeongjo"/>
              </a:defRPr>
            </a:lvl2pPr>
            <a:lvl3pPr lvl="2">
              <a:spcBef>
                <a:spcPts val="0"/>
              </a:spcBef>
              <a:spcAft>
                <a:spcPts val="0"/>
              </a:spcAft>
              <a:buClr>
                <a:schemeClr val="lt1"/>
              </a:buClr>
              <a:buSzPts val="2400"/>
              <a:buFont typeface="Nanum Myeongjo"/>
              <a:buNone/>
              <a:defRPr sz="2400">
                <a:latin typeface="Nanum Myeongjo"/>
                <a:ea typeface="Nanum Myeongjo"/>
                <a:cs typeface="Nanum Myeongjo"/>
                <a:sym typeface="Nanum Myeongjo"/>
              </a:defRPr>
            </a:lvl3pPr>
            <a:lvl4pPr lvl="3">
              <a:spcBef>
                <a:spcPts val="0"/>
              </a:spcBef>
              <a:spcAft>
                <a:spcPts val="0"/>
              </a:spcAft>
              <a:buClr>
                <a:schemeClr val="lt1"/>
              </a:buClr>
              <a:buSzPts val="2400"/>
              <a:buFont typeface="Nanum Myeongjo"/>
              <a:buNone/>
              <a:defRPr sz="2400">
                <a:latin typeface="Nanum Myeongjo"/>
                <a:ea typeface="Nanum Myeongjo"/>
                <a:cs typeface="Nanum Myeongjo"/>
                <a:sym typeface="Nanum Myeongjo"/>
              </a:defRPr>
            </a:lvl4pPr>
            <a:lvl5pPr lvl="4">
              <a:spcBef>
                <a:spcPts val="0"/>
              </a:spcBef>
              <a:spcAft>
                <a:spcPts val="0"/>
              </a:spcAft>
              <a:buClr>
                <a:schemeClr val="lt1"/>
              </a:buClr>
              <a:buSzPts val="2400"/>
              <a:buFont typeface="Nanum Myeongjo"/>
              <a:buNone/>
              <a:defRPr sz="2400">
                <a:latin typeface="Nanum Myeongjo"/>
                <a:ea typeface="Nanum Myeongjo"/>
                <a:cs typeface="Nanum Myeongjo"/>
                <a:sym typeface="Nanum Myeongjo"/>
              </a:defRPr>
            </a:lvl5pPr>
            <a:lvl6pPr lvl="5">
              <a:spcBef>
                <a:spcPts val="0"/>
              </a:spcBef>
              <a:spcAft>
                <a:spcPts val="0"/>
              </a:spcAft>
              <a:buClr>
                <a:schemeClr val="lt1"/>
              </a:buClr>
              <a:buSzPts val="2400"/>
              <a:buFont typeface="Nanum Myeongjo"/>
              <a:buNone/>
              <a:defRPr sz="2400">
                <a:latin typeface="Nanum Myeongjo"/>
                <a:ea typeface="Nanum Myeongjo"/>
                <a:cs typeface="Nanum Myeongjo"/>
                <a:sym typeface="Nanum Myeongjo"/>
              </a:defRPr>
            </a:lvl6pPr>
            <a:lvl7pPr lvl="6">
              <a:spcBef>
                <a:spcPts val="0"/>
              </a:spcBef>
              <a:spcAft>
                <a:spcPts val="0"/>
              </a:spcAft>
              <a:buClr>
                <a:schemeClr val="lt1"/>
              </a:buClr>
              <a:buSzPts val="2400"/>
              <a:buFont typeface="Nanum Myeongjo"/>
              <a:buNone/>
              <a:defRPr sz="2400">
                <a:latin typeface="Nanum Myeongjo"/>
                <a:ea typeface="Nanum Myeongjo"/>
                <a:cs typeface="Nanum Myeongjo"/>
                <a:sym typeface="Nanum Myeongjo"/>
              </a:defRPr>
            </a:lvl7pPr>
            <a:lvl8pPr lvl="7">
              <a:spcBef>
                <a:spcPts val="0"/>
              </a:spcBef>
              <a:spcAft>
                <a:spcPts val="0"/>
              </a:spcAft>
              <a:buClr>
                <a:schemeClr val="lt1"/>
              </a:buClr>
              <a:buSzPts val="2400"/>
              <a:buFont typeface="Nanum Myeongjo"/>
              <a:buNone/>
              <a:defRPr sz="2400">
                <a:latin typeface="Nanum Myeongjo"/>
                <a:ea typeface="Nanum Myeongjo"/>
                <a:cs typeface="Nanum Myeongjo"/>
                <a:sym typeface="Nanum Myeongjo"/>
              </a:defRPr>
            </a:lvl8pPr>
            <a:lvl9pPr lvl="8">
              <a:spcBef>
                <a:spcPts val="0"/>
              </a:spcBef>
              <a:spcAft>
                <a:spcPts val="0"/>
              </a:spcAft>
              <a:buClr>
                <a:schemeClr val="lt1"/>
              </a:buClr>
              <a:buSzPts val="2400"/>
              <a:buFont typeface="Nanum Myeongjo"/>
              <a:buNone/>
              <a:defRPr sz="2400">
                <a:latin typeface="Nanum Myeongjo"/>
                <a:ea typeface="Nanum Myeongjo"/>
                <a:cs typeface="Nanum Myeongjo"/>
                <a:sym typeface="Nanum Myeongjo"/>
              </a:defRPr>
            </a:lvl9pPr>
          </a:lstStyle>
          <a:p/>
        </p:txBody>
      </p:sp>
      <p:sp>
        <p:nvSpPr>
          <p:cNvPr id="98" name="Google Shape;98;p15"/>
          <p:cNvSpPr/>
          <p:nvPr>
            <p:ph idx="15" type="pic"/>
          </p:nvPr>
        </p:nvSpPr>
        <p:spPr>
          <a:xfrm>
            <a:off x="8596800" y="223475"/>
            <a:ext cx="318600" cy="318600"/>
          </a:xfrm>
          <a:prstGeom prst="ellipse">
            <a:avLst/>
          </a:prstGeom>
          <a:noFill/>
          <a:ln>
            <a:noFill/>
          </a:ln>
        </p:spPr>
      </p:sp>
      <p:sp>
        <p:nvSpPr>
          <p:cNvPr id="99" name="Google Shape;99;p15"/>
          <p:cNvSpPr txBox="1"/>
          <p:nvPr>
            <p:ph type="title"/>
          </p:nvPr>
        </p:nvSpPr>
        <p:spPr>
          <a:xfrm>
            <a:off x="7158725" y="4563900"/>
            <a:ext cx="1354500" cy="3936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1000"/>
              <a:buFont typeface="Albert Sans"/>
              <a:buNone/>
              <a:defRPr sz="1000">
                <a:solidFill>
                  <a:schemeClr val="dk2"/>
                </a:solidFill>
                <a:latin typeface="Albert Sans"/>
                <a:ea typeface="Albert Sans"/>
                <a:cs typeface="Albert Sans"/>
                <a:sym typeface="Albert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ne Graph">
  <p:cSld name="CUSTOM_8">
    <p:spTree>
      <p:nvGrpSpPr>
        <p:cNvPr id="100" name="Shape 100"/>
        <p:cNvGrpSpPr/>
        <p:nvPr/>
      </p:nvGrpSpPr>
      <p:grpSpPr>
        <a:xfrm>
          <a:off x="0" y="0"/>
          <a:ext cx="0" cy="0"/>
          <a:chOff x="0" y="0"/>
          <a:chExt cx="0" cy="0"/>
        </a:xfrm>
      </p:grpSpPr>
      <p:sp>
        <p:nvSpPr>
          <p:cNvPr id="101" name="Google Shape;101;p16"/>
          <p:cNvSpPr txBox="1"/>
          <p:nvPr>
            <p:ph type="title"/>
          </p:nvPr>
        </p:nvSpPr>
        <p:spPr>
          <a:xfrm>
            <a:off x="956150" y="327150"/>
            <a:ext cx="3558600" cy="393600"/>
          </a:xfrm>
          <a:prstGeom prst="rect">
            <a:avLst/>
          </a:prstGeom>
        </p:spPr>
        <p:txBody>
          <a:bodyPr anchorCtr="0" anchor="ctr" bIns="91425" lIns="91425" spcFirstLastPara="1" rIns="91425" wrap="square" tIns="91425">
            <a:noAutofit/>
          </a:bodyPr>
          <a:lstStyle>
            <a:lvl1pPr lvl="0">
              <a:spcBef>
                <a:spcPts val="0"/>
              </a:spcBef>
              <a:spcAft>
                <a:spcPts val="0"/>
              </a:spcAft>
              <a:buClr>
                <a:schemeClr val="accent1"/>
              </a:buClr>
              <a:buSzPts val="1400"/>
              <a:buFont typeface="Albert Sans"/>
              <a:buNone/>
              <a:defRPr b="1" sz="1400">
                <a:solidFill>
                  <a:schemeClr val="accent1"/>
                </a:solidFill>
                <a:latin typeface="Albert Sans"/>
                <a:ea typeface="Albert Sans"/>
                <a:cs typeface="Albert Sans"/>
                <a:sym typeface="Albert Sans"/>
              </a:defRPr>
            </a:lvl1pPr>
            <a:lvl2pPr lvl="1">
              <a:spcBef>
                <a:spcPts val="0"/>
              </a:spcBef>
              <a:spcAft>
                <a:spcPts val="0"/>
              </a:spcAft>
              <a:buClr>
                <a:schemeClr val="accent1"/>
              </a:buClr>
              <a:buSzPts val="1400"/>
              <a:buNone/>
              <a:defRPr>
                <a:solidFill>
                  <a:schemeClr val="accent1"/>
                </a:solidFill>
              </a:defRPr>
            </a:lvl2pPr>
            <a:lvl3pPr lvl="2">
              <a:spcBef>
                <a:spcPts val="0"/>
              </a:spcBef>
              <a:spcAft>
                <a:spcPts val="0"/>
              </a:spcAft>
              <a:buClr>
                <a:schemeClr val="accent1"/>
              </a:buClr>
              <a:buSzPts val="1400"/>
              <a:buNone/>
              <a:defRPr>
                <a:solidFill>
                  <a:schemeClr val="accent1"/>
                </a:solidFill>
              </a:defRPr>
            </a:lvl3pPr>
            <a:lvl4pPr lvl="3">
              <a:spcBef>
                <a:spcPts val="0"/>
              </a:spcBef>
              <a:spcAft>
                <a:spcPts val="0"/>
              </a:spcAft>
              <a:buClr>
                <a:schemeClr val="accent1"/>
              </a:buClr>
              <a:buSzPts val="1400"/>
              <a:buNone/>
              <a:defRPr>
                <a:solidFill>
                  <a:schemeClr val="accent1"/>
                </a:solidFill>
              </a:defRPr>
            </a:lvl4pPr>
            <a:lvl5pPr lvl="4">
              <a:spcBef>
                <a:spcPts val="0"/>
              </a:spcBef>
              <a:spcAft>
                <a:spcPts val="0"/>
              </a:spcAft>
              <a:buClr>
                <a:schemeClr val="accent1"/>
              </a:buClr>
              <a:buSzPts val="1400"/>
              <a:buNone/>
              <a:defRPr>
                <a:solidFill>
                  <a:schemeClr val="accent1"/>
                </a:solidFill>
              </a:defRPr>
            </a:lvl5pPr>
            <a:lvl6pPr lvl="5">
              <a:spcBef>
                <a:spcPts val="0"/>
              </a:spcBef>
              <a:spcAft>
                <a:spcPts val="0"/>
              </a:spcAft>
              <a:buClr>
                <a:schemeClr val="accent1"/>
              </a:buClr>
              <a:buSzPts val="1400"/>
              <a:buNone/>
              <a:defRPr>
                <a:solidFill>
                  <a:schemeClr val="accent1"/>
                </a:solidFill>
              </a:defRPr>
            </a:lvl6pPr>
            <a:lvl7pPr lvl="6">
              <a:spcBef>
                <a:spcPts val="0"/>
              </a:spcBef>
              <a:spcAft>
                <a:spcPts val="0"/>
              </a:spcAft>
              <a:buClr>
                <a:schemeClr val="accent1"/>
              </a:buClr>
              <a:buSzPts val="1400"/>
              <a:buNone/>
              <a:defRPr>
                <a:solidFill>
                  <a:schemeClr val="accent1"/>
                </a:solidFill>
              </a:defRPr>
            </a:lvl7pPr>
            <a:lvl8pPr lvl="7">
              <a:spcBef>
                <a:spcPts val="0"/>
              </a:spcBef>
              <a:spcAft>
                <a:spcPts val="0"/>
              </a:spcAft>
              <a:buClr>
                <a:schemeClr val="accent1"/>
              </a:buClr>
              <a:buSzPts val="1400"/>
              <a:buNone/>
              <a:defRPr>
                <a:solidFill>
                  <a:schemeClr val="accent1"/>
                </a:solidFill>
              </a:defRPr>
            </a:lvl8pPr>
            <a:lvl9pPr lvl="8">
              <a:spcBef>
                <a:spcPts val="0"/>
              </a:spcBef>
              <a:spcAft>
                <a:spcPts val="0"/>
              </a:spcAft>
              <a:buClr>
                <a:schemeClr val="accent1"/>
              </a:buClr>
              <a:buSzPts val="1400"/>
              <a:buNone/>
              <a:defRPr>
                <a:solidFill>
                  <a:schemeClr val="accent1"/>
                </a:solidFill>
              </a:defRPr>
            </a:lvl9pPr>
          </a:lstStyle>
          <a:p/>
        </p:txBody>
      </p:sp>
      <p:sp>
        <p:nvSpPr>
          <p:cNvPr id="102" name="Google Shape;102;p16"/>
          <p:cNvSpPr/>
          <p:nvPr>
            <p:ph idx="2" type="pic"/>
          </p:nvPr>
        </p:nvSpPr>
        <p:spPr>
          <a:xfrm>
            <a:off x="8596800" y="223475"/>
            <a:ext cx="318600" cy="318600"/>
          </a:xfrm>
          <a:prstGeom prst="ellipse">
            <a:avLst/>
          </a:prstGeom>
          <a:noFill/>
          <a:ln>
            <a:noFill/>
          </a:ln>
        </p:spPr>
      </p:sp>
      <p:sp>
        <p:nvSpPr>
          <p:cNvPr id="103" name="Google Shape;103;p16"/>
          <p:cNvSpPr txBox="1"/>
          <p:nvPr>
            <p:ph idx="1" type="subTitle"/>
          </p:nvPr>
        </p:nvSpPr>
        <p:spPr>
          <a:xfrm>
            <a:off x="3831000" y="327150"/>
            <a:ext cx="4500300" cy="12021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400"/>
              <a:buNone/>
              <a:defRPr b="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4" name="Google Shape;104;p16"/>
          <p:cNvSpPr txBox="1"/>
          <p:nvPr>
            <p:ph idx="3" type="title"/>
          </p:nvPr>
        </p:nvSpPr>
        <p:spPr>
          <a:xfrm>
            <a:off x="7158725" y="4563900"/>
            <a:ext cx="1354500" cy="3936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1000"/>
              <a:buFont typeface="Albert Sans"/>
              <a:buNone/>
              <a:defRPr sz="1000">
                <a:solidFill>
                  <a:schemeClr val="dk2"/>
                </a:solidFill>
                <a:latin typeface="Albert Sans"/>
                <a:ea typeface="Albert Sans"/>
                <a:cs typeface="Albert Sans"/>
                <a:sym typeface="Albert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e Graph">
  <p:cSld name="CUSTOM_8_1">
    <p:spTree>
      <p:nvGrpSpPr>
        <p:cNvPr id="105" name="Shape 105"/>
        <p:cNvGrpSpPr/>
        <p:nvPr/>
      </p:nvGrpSpPr>
      <p:grpSpPr>
        <a:xfrm>
          <a:off x="0" y="0"/>
          <a:ext cx="0" cy="0"/>
          <a:chOff x="0" y="0"/>
          <a:chExt cx="0" cy="0"/>
        </a:xfrm>
      </p:grpSpPr>
      <p:sp>
        <p:nvSpPr>
          <p:cNvPr id="106" name="Google Shape;106;p17"/>
          <p:cNvSpPr txBox="1"/>
          <p:nvPr>
            <p:ph idx="1" type="subTitle"/>
          </p:nvPr>
        </p:nvSpPr>
        <p:spPr>
          <a:xfrm>
            <a:off x="955475" y="1615450"/>
            <a:ext cx="3291600" cy="2850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400"/>
              <a:buNone/>
              <a:defRPr b="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7" name="Google Shape;107;p17"/>
          <p:cNvSpPr txBox="1"/>
          <p:nvPr>
            <p:ph type="title"/>
          </p:nvPr>
        </p:nvSpPr>
        <p:spPr>
          <a:xfrm>
            <a:off x="956150" y="327150"/>
            <a:ext cx="3558600" cy="3936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1"/>
              </a:buClr>
              <a:buSzPts val="1400"/>
              <a:buFont typeface="Albert Sans"/>
              <a:buNone/>
              <a:defRPr b="1" sz="1400">
                <a:solidFill>
                  <a:schemeClr val="accent1"/>
                </a:solidFill>
                <a:latin typeface="Albert Sans"/>
                <a:ea typeface="Albert Sans"/>
                <a:cs typeface="Albert Sans"/>
                <a:sym typeface="Albert Sans"/>
              </a:defRPr>
            </a:lvl1pPr>
            <a:lvl2pPr lvl="1">
              <a:spcBef>
                <a:spcPts val="0"/>
              </a:spcBef>
              <a:spcAft>
                <a:spcPts val="0"/>
              </a:spcAft>
              <a:buClr>
                <a:schemeClr val="accent1"/>
              </a:buClr>
              <a:buSzPts val="1400"/>
              <a:buNone/>
              <a:defRPr>
                <a:solidFill>
                  <a:schemeClr val="accent1"/>
                </a:solidFill>
              </a:defRPr>
            </a:lvl2pPr>
            <a:lvl3pPr lvl="2">
              <a:spcBef>
                <a:spcPts val="0"/>
              </a:spcBef>
              <a:spcAft>
                <a:spcPts val="0"/>
              </a:spcAft>
              <a:buClr>
                <a:schemeClr val="accent1"/>
              </a:buClr>
              <a:buSzPts val="1400"/>
              <a:buNone/>
              <a:defRPr>
                <a:solidFill>
                  <a:schemeClr val="accent1"/>
                </a:solidFill>
              </a:defRPr>
            </a:lvl3pPr>
            <a:lvl4pPr lvl="3">
              <a:spcBef>
                <a:spcPts val="0"/>
              </a:spcBef>
              <a:spcAft>
                <a:spcPts val="0"/>
              </a:spcAft>
              <a:buClr>
                <a:schemeClr val="accent1"/>
              </a:buClr>
              <a:buSzPts val="1400"/>
              <a:buNone/>
              <a:defRPr>
                <a:solidFill>
                  <a:schemeClr val="accent1"/>
                </a:solidFill>
              </a:defRPr>
            </a:lvl4pPr>
            <a:lvl5pPr lvl="4">
              <a:spcBef>
                <a:spcPts val="0"/>
              </a:spcBef>
              <a:spcAft>
                <a:spcPts val="0"/>
              </a:spcAft>
              <a:buClr>
                <a:schemeClr val="accent1"/>
              </a:buClr>
              <a:buSzPts val="1400"/>
              <a:buNone/>
              <a:defRPr>
                <a:solidFill>
                  <a:schemeClr val="accent1"/>
                </a:solidFill>
              </a:defRPr>
            </a:lvl5pPr>
            <a:lvl6pPr lvl="5">
              <a:spcBef>
                <a:spcPts val="0"/>
              </a:spcBef>
              <a:spcAft>
                <a:spcPts val="0"/>
              </a:spcAft>
              <a:buClr>
                <a:schemeClr val="accent1"/>
              </a:buClr>
              <a:buSzPts val="1400"/>
              <a:buNone/>
              <a:defRPr>
                <a:solidFill>
                  <a:schemeClr val="accent1"/>
                </a:solidFill>
              </a:defRPr>
            </a:lvl6pPr>
            <a:lvl7pPr lvl="6">
              <a:spcBef>
                <a:spcPts val="0"/>
              </a:spcBef>
              <a:spcAft>
                <a:spcPts val="0"/>
              </a:spcAft>
              <a:buClr>
                <a:schemeClr val="accent1"/>
              </a:buClr>
              <a:buSzPts val="1400"/>
              <a:buNone/>
              <a:defRPr>
                <a:solidFill>
                  <a:schemeClr val="accent1"/>
                </a:solidFill>
              </a:defRPr>
            </a:lvl7pPr>
            <a:lvl8pPr lvl="7">
              <a:spcBef>
                <a:spcPts val="0"/>
              </a:spcBef>
              <a:spcAft>
                <a:spcPts val="0"/>
              </a:spcAft>
              <a:buClr>
                <a:schemeClr val="accent1"/>
              </a:buClr>
              <a:buSzPts val="1400"/>
              <a:buNone/>
              <a:defRPr>
                <a:solidFill>
                  <a:schemeClr val="accent1"/>
                </a:solidFill>
              </a:defRPr>
            </a:lvl8pPr>
            <a:lvl9pPr lvl="8">
              <a:spcBef>
                <a:spcPts val="0"/>
              </a:spcBef>
              <a:spcAft>
                <a:spcPts val="0"/>
              </a:spcAft>
              <a:buClr>
                <a:schemeClr val="accent1"/>
              </a:buClr>
              <a:buSzPts val="1400"/>
              <a:buNone/>
              <a:defRPr>
                <a:solidFill>
                  <a:schemeClr val="accent1"/>
                </a:solidFill>
              </a:defRPr>
            </a:lvl9pPr>
          </a:lstStyle>
          <a:p/>
        </p:txBody>
      </p:sp>
      <p:sp>
        <p:nvSpPr>
          <p:cNvPr id="108" name="Google Shape;108;p17"/>
          <p:cNvSpPr/>
          <p:nvPr>
            <p:ph idx="2" type="pic"/>
          </p:nvPr>
        </p:nvSpPr>
        <p:spPr>
          <a:xfrm>
            <a:off x="8596800" y="223475"/>
            <a:ext cx="318600" cy="318600"/>
          </a:xfrm>
          <a:prstGeom prst="ellipse">
            <a:avLst/>
          </a:prstGeom>
          <a:noFill/>
          <a:ln>
            <a:noFill/>
          </a:ln>
        </p:spPr>
      </p:sp>
      <p:sp>
        <p:nvSpPr>
          <p:cNvPr id="109" name="Google Shape;109;p17"/>
          <p:cNvSpPr txBox="1"/>
          <p:nvPr>
            <p:ph idx="3" type="title"/>
          </p:nvPr>
        </p:nvSpPr>
        <p:spPr>
          <a:xfrm>
            <a:off x="7158725" y="4563900"/>
            <a:ext cx="1354500" cy="3936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1000"/>
              <a:buFont typeface="Albert Sans"/>
              <a:buNone/>
              <a:defRPr sz="1000">
                <a:solidFill>
                  <a:schemeClr val="dk2"/>
                </a:solidFill>
                <a:latin typeface="Albert Sans"/>
                <a:ea typeface="Albert Sans"/>
                <a:cs typeface="Albert Sans"/>
                <a:sym typeface="Albert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e Solution">
  <p:cSld name="CUSTOM_9">
    <p:bg>
      <p:bgPr>
        <a:solidFill>
          <a:schemeClr val="accent1"/>
        </a:solidFill>
      </p:bgPr>
    </p:bg>
    <p:spTree>
      <p:nvGrpSpPr>
        <p:cNvPr id="110" name="Shape 110"/>
        <p:cNvGrpSpPr/>
        <p:nvPr/>
      </p:nvGrpSpPr>
      <p:grpSpPr>
        <a:xfrm>
          <a:off x="0" y="0"/>
          <a:ext cx="0" cy="0"/>
          <a:chOff x="0" y="0"/>
          <a:chExt cx="0" cy="0"/>
        </a:xfrm>
      </p:grpSpPr>
      <p:sp>
        <p:nvSpPr>
          <p:cNvPr id="111" name="Google Shape;111;p18"/>
          <p:cNvSpPr/>
          <p:nvPr/>
        </p:nvSpPr>
        <p:spPr>
          <a:xfrm>
            <a:off x="116350" y="93175"/>
            <a:ext cx="8904000" cy="4914900"/>
          </a:xfrm>
          <a:prstGeom prst="roundRect">
            <a:avLst>
              <a:gd fmla="val 261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8"/>
          <p:cNvSpPr txBox="1"/>
          <p:nvPr>
            <p:ph idx="1" type="subTitle"/>
          </p:nvPr>
        </p:nvSpPr>
        <p:spPr>
          <a:xfrm>
            <a:off x="958450" y="2692875"/>
            <a:ext cx="7137900" cy="20133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400"/>
              <a:buFont typeface="Nanum Myeongjo"/>
              <a:buNone/>
              <a:defRPr b="0" sz="2400">
                <a:solidFill>
                  <a:schemeClr val="dk2"/>
                </a:solidFill>
                <a:latin typeface="Nanum Myeongjo"/>
                <a:ea typeface="Nanum Myeongjo"/>
                <a:cs typeface="Nanum Myeongjo"/>
                <a:sym typeface="Nanum Myeongjo"/>
              </a:defRPr>
            </a:lvl1pPr>
            <a:lvl2pPr lvl="1">
              <a:spcBef>
                <a:spcPts val="0"/>
              </a:spcBef>
              <a:spcAft>
                <a:spcPts val="0"/>
              </a:spcAft>
              <a:buClr>
                <a:schemeClr val="dk2"/>
              </a:buClr>
              <a:buSzPts val="2400"/>
              <a:buFont typeface="Nanum Myeongjo"/>
              <a:buNone/>
              <a:defRPr sz="2400">
                <a:solidFill>
                  <a:schemeClr val="dk2"/>
                </a:solidFill>
                <a:latin typeface="Nanum Myeongjo"/>
                <a:ea typeface="Nanum Myeongjo"/>
                <a:cs typeface="Nanum Myeongjo"/>
                <a:sym typeface="Nanum Myeongjo"/>
              </a:defRPr>
            </a:lvl2pPr>
            <a:lvl3pPr lvl="2">
              <a:spcBef>
                <a:spcPts val="0"/>
              </a:spcBef>
              <a:spcAft>
                <a:spcPts val="0"/>
              </a:spcAft>
              <a:buClr>
                <a:schemeClr val="dk2"/>
              </a:buClr>
              <a:buSzPts val="2400"/>
              <a:buFont typeface="Nanum Myeongjo"/>
              <a:buNone/>
              <a:defRPr sz="2400">
                <a:solidFill>
                  <a:schemeClr val="dk2"/>
                </a:solidFill>
                <a:latin typeface="Nanum Myeongjo"/>
                <a:ea typeface="Nanum Myeongjo"/>
                <a:cs typeface="Nanum Myeongjo"/>
                <a:sym typeface="Nanum Myeongjo"/>
              </a:defRPr>
            </a:lvl3pPr>
            <a:lvl4pPr lvl="3">
              <a:spcBef>
                <a:spcPts val="0"/>
              </a:spcBef>
              <a:spcAft>
                <a:spcPts val="0"/>
              </a:spcAft>
              <a:buClr>
                <a:schemeClr val="dk2"/>
              </a:buClr>
              <a:buSzPts val="2400"/>
              <a:buFont typeface="Nanum Myeongjo"/>
              <a:buNone/>
              <a:defRPr sz="2400">
                <a:solidFill>
                  <a:schemeClr val="dk2"/>
                </a:solidFill>
                <a:latin typeface="Nanum Myeongjo"/>
                <a:ea typeface="Nanum Myeongjo"/>
                <a:cs typeface="Nanum Myeongjo"/>
                <a:sym typeface="Nanum Myeongjo"/>
              </a:defRPr>
            </a:lvl4pPr>
            <a:lvl5pPr lvl="4">
              <a:spcBef>
                <a:spcPts val="0"/>
              </a:spcBef>
              <a:spcAft>
                <a:spcPts val="0"/>
              </a:spcAft>
              <a:buClr>
                <a:schemeClr val="dk2"/>
              </a:buClr>
              <a:buSzPts val="2400"/>
              <a:buFont typeface="Nanum Myeongjo"/>
              <a:buNone/>
              <a:defRPr sz="2400">
                <a:solidFill>
                  <a:schemeClr val="dk2"/>
                </a:solidFill>
                <a:latin typeface="Nanum Myeongjo"/>
                <a:ea typeface="Nanum Myeongjo"/>
                <a:cs typeface="Nanum Myeongjo"/>
                <a:sym typeface="Nanum Myeongjo"/>
              </a:defRPr>
            </a:lvl5pPr>
            <a:lvl6pPr lvl="5">
              <a:spcBef>
                <a:spcPts val="0"/>
              </a:spcBef>
              <a:spcAft>
                <a:spcPts val="0"/>
              </a:spcAft>
              <a:buClr>
                <a:schemeClr val="dk2"/>
              </a:buClr>
              <a:buSzPts val="2400"/>
              <a:buFont typeface="Nanum Myeongjo"/>
              <a:buNone/>
              <a:defRPr sz="2400">
                <a:solidFill>
                  <a:schemeClr val="dk2"/>
                </a:solidFill>
                <a:latin typeface="Nanum Myeongjo"/>
                <a:ea typeface="Nanum Myeongjo"/>
                <a:cs typeface="Nanum Myeongjo"/>
                <a:sym typeface="Nanum Myeongjo"/>
              </a:defRPr>
            </a:lvl6pPr>
            <a:lvl7pPr lvl="6">
              <a:spcBef>
                <a:spcPts val="0"/>
              </a:spcBef>
              <a:spcAft>
                <a:spcPts val="0"/>
              </a:spcAft>
              <a:buClr>
                <a:schemeClr val="dk2"/>
              </a:buClr>
              <a:buSzPts val="2400"/>
              <a:buFont typeface="Nanum Myeongjo"/>
              <a:buNone/>
              <a:defRPr sz="2400">
                <a:solidFill>
                  <a:schemeClr val="dk2"/>
                </a:solidFill>
                <a:latin typeface="Nanum Myeongjo"/>
                <a:ea typeface="Nanum Myeongjo"/>
                <a:cs typeface="Nanum Myeongjo"/>
                <a:sym typeface="Nanum Myeongjo"/>
              </a:defRPr>
            </a:lvl7pPr>
            <a:lvl8pPr lvl="7">
              <a:spcBef>
                <a:spcPts val="0"/>
              </a:spcBef>
              <a:spcAft>
                <a:spcPts val="0"/>
              </a:spcAft>
              <a:buClr>
                <a:schemeClr val="dk2"/>
              </a:buClr>
              <a:buSzPts val="2400"/>
              <a:buFont typeface="Nanum Myeongjo"/>
              <a:buNone/>
              <a:defRPr sz="2400">
                <a:solidFill>
                  <a:schemeClr val="dk2"/>
                </a:solidFill>
                <a:latin typeface="Nanum Myeongjo"/>
                <a:ea typeface="Nanum Myeongjo"/>
                <a:cs typeface="Nanum Myeongjo"/>
                <a:sym typeface="Nanum Myeongjo"/>
              </a:defRPr>
            </a:lvl8pPr>
            <a:lvl9pPr lvl="8">
              <a:spcBef>
                <a:spcPts val="0"/>
              </a:spcBef>
              <a:spcAft>
                <a:spcPts val="0"/>
              </a:spcAft>
              <a:buClr>
                <a:schemeClr val="dk2"/>
              </a:buClr>
              <a:buSzPts val="2400"/>
              <a:buFont typeface="Nanum Myeongjo"/>
              <a:buNone/>
              <a:defRPr sz="2400">
                <a:solidFill>
                  <a:schemeClr val="dk2"/>
                </a:solidFill>
                <a:latin typeface="Nanum Myeongjo"/>
                <a:ea typeface="Nanum Myeongjo"/>
                <a:cs typeface="Nanum Myeongjo"/>
                <a:sym typeface="Nanum Myeongjo"/>
              </a:defRPr>
            </a:lvl9pPr>
          </a:lstStyle>
          <a:p/>
        </p:txBody>
      </p:sp>
      <p:sp>
        <p:nvSpPr>
          <p:cNvPr id="113" name="Google Shape;113;p18"/>
          <p:cNvSpPr txBox="1"/>
          <p:nvPr>
            <p:ph type="title"/>
          </p:nvPr>
        </p:nvSpPr>
        <p:spPr>
          <a:xfrm>
            <a:off x="956150" y="555750"/>
            <a:ext cx="3558600" cy="3936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2"/>
              </a:buClr>
              <a:buSzPts val="1400"/>
              <a:buFont typeface="Albert Sans"/>
              <a:buNone/>
              <a:defRPr b="1" sz="1400">
                <a:solidFill>
                  <a:schemeClr val="dk2"/>
                </a:solidFill>
                <a:latin typeface="Albert Sans"/>
                <a:ea typeface="Albert Sans"/>
                <a:cs typeface="Albert Sans"/>
                <a:sym typeface="Albert Sans"/>
              </a:defRPr>
            </a:lvl1pPr>
            <a:lvl2pPr lvl="1">
              <a:spcBef>
                <a:spcPts val="0"/>
              </a:spcBef>
              <a:spcAft>
                <a:spcPts val="0"/>
              </a:spcAft>
              <a:buClr>
                <a:schemeClr val="dk2"/>
              </a:buClr>
              <a:buSzPts val="1400"/>
              <a:buNone/>
              <a:defRPr>
                <a:solidFill>
                  <a:schemeClr val="dk2"/>
                </a:solidFill>
              </a:defRPr>
            </a:lvl2pPr>
            <a:lvl3pPr lvl="2">
              <a:spcBef>
                <a:spcPts val="0"/>
              </a:spcBef>
              <a:spcAft>
                <a:spcPts val="0"/>
              </a:spcAft>
              <a:buClr>
                <a:schemeClr val="dk2"/>
              </a:buClr>
              <a:buSzPts val="1400"/>
              <a:buNone/>
              <a:defRPr>
                <a:solidFill>
                  <a:schemeClr val="dk2"/>
                </a:solidFill>
              </a:defRPr>
            </a:lvl3pPr>
            <a:lvl4pPr lvl="3">
              <a:spcBef>
                <a:spcPts val="0"/>
              </a:spcBef>
              <a:spcAft>
                <a:spcPts val="0"/>
              </a:spcAft>
              <a:buClr>
                <a:schemeClr val="dk2"/>
              </a:buClr>
              <a:buSzPts val="1400"/>
              <a:buNone/>
              <a:defRPr>
                <a:solidFill>
                  <a:schemeClr val="dk2"/>
                </a:solidFill>
              </a:defRPr>
            </a:lvl4pPr>
            <a:lvl5pPr lvl="4">
              <a:spcBef>
                <a:spcPts val="0"/>
              </a:spcBef>
              <a:spcAft>
                <a:spcPts val="0"/>
              </a:spcAft>
              <a:buClr>
                <a:schemeClr val="dk2"/>
              </a:buClr>
              <a:buSzPts val="1400"/>
              <a:buNone/>
              <a:defRPr>
                <a:solidFill>
                  <a:schemeClr val="dk2"/>
                </a:solidFill>
              </a:defRPr>
            </a:lvl5pPr>
            <a:lvl6pPr lvl="5">
              <a:spcBef>
                <a:spcPts val="0"/>
              </a:spcBef>
              <a:spcAft>
                <a:spcPts val="0"/>
              </a:spcAft>
              <a:buClr>
                <a:schemeClr val="dk2"/>
              </a:buClr>
              <a:buSzPts val="1400"/>
              <a:buNone/>
              <a:defRPr>
                <a:solidFill>
                  <a:schemeClr val="dk2"/>
                </a:solidFill>
              </a:defRPr>
            </a:lvl6pPr>
            <a:lvl7pPr lvl="6">
              <a:spcBef>
                <a:spcPts val="0"/>
              </a:spcBef>
              <a:spcAft>
                <a:spcPts val="0"/>
              </a:spcAft>
              <a:buClr>
                <a:schemeClr val="dk2"/>
              </a:buClr>
              <a:buSzPts val="1400"/>
              <a:buNone/>
              <a:defRPr>
                <a:solidFill>
                  <a:schemeClr val="dk2"/>
                </a:solidFill>
              </a:defRPr>
            </a:lvl7pPr>
            <a:lvl8pPr lvl="7">
              <a:spcBef>
                <a:spcPts val="0"/>
              </a:spcBef>
              <a:spcAft>
                <a:spcPts val="0"/>
              </a:spcAft>
              <a:buClr>
                <a:schemeClr val="dk2"/>
              </a:buClr>
              <a:buSzPts val="1400"/>
              <a:buNone/>
              <a:defRPr>
                <a:solidFill>
                  <a:schemeClr val="dk2"/>
                </a:solidFill>
              </a:defRPr>
            </a:lvl8pPr>
            <a:lvl9pPr lvl="8">
              <a:spcBef>
                <a:spcPts val="0"/>
              </a:spcBef>
              <a:spcAft>
                <a:spcPts val="0"/>
              </a:spcAft>
              <a:buClr>
                <a:schemeClr val="dk2"/>
              </a:buClr>
              <a:buSzPts val="1400"/>
              <a:buNone/>
              <a:defRPr>
                <a:solidFill>
                  <a:schemeClr val="dk2"/>
                </a:solidFill>
              </a:defRPr>
            </a:lvl9pPr>
          </a:lstStyle>
          <a:p/>
        </p:txBody>
      </p:sp>
      <p:sp>
        <p:nvSpPr>
          <p:cNvPr id="114" name="Google Shape;114;p18"/>
          <p:cNvSpPr txBox="1"/>
          <p:nvPr>
            <p:ph idx="2" type="title"/>
          </p:nvPr>
        </p:nvSpPr>
        <p:spPr>
          <a:xfrm>
            <a:off x="941263" y="866159"/>
            <a:ext cx="7137900" cy="20133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6000"/>
              <a:buFont typeface="Albert Sans"/>
              <a:buNone/>
              <a:defRPr sz="6000">
                <a:solidFill>
                  <a:schemeClr val="dk2"/>
                </a:solidFill>
                <a:latin typeface="Albert Sans"/>
                <a:ea typeface="Albert Sans"/>
                <a:cs typeface="Albert Sans"/>
                <a:sym typeface="Albert Sans"/>
              </a:defRPr>
            </a:lvl1pPr>
            <a:lvl2pPr lvl="1">
              <a:spcBef>
                <a:spcPts val="0"/>
              </a:spcBef>
              <a:spcAft>
                <a:spcPts val="0"/>
              </a:spcAft>
              <a:buClr>
                <a:schemeClr val="dk2"/>
              </a:buClr>
              <a:buSzPts val="1400"/>
              <a:buNone/>
              <a:defRPr>
                <a:solidFill>
                  <a:schemeClr val="dk2"/>
                </a:solidFill>
              </a:defRPr>
            </a:lvl2pPr>
            <a:lvl3pPr lvl="2">
              <a:spcBef>
                <a:spcPts val="0"/>
              </a:spcBef>
              <a:spcAft>
                <a:spcPts val="0"/>
              </a:spcAft>
              <a:buClr>
                <a:schemeClr val="dk2"/>
              </a:buClr>
              <a:buSzPts val="1400"/>
              <a:buNone/>
              <a:defRPr>
                <a:solidFill>
                  <a:schemeClr val="dk2"/>
                </a:solidFill>
              </a:defRPr>
            </a:lvl3pPr>
            <a:lvl4pPr lvl="3">
              <a:spcBef>
                <a:spcPts val="0"/>
              </a:spcBef>
              <a:spcAft>
                <a:spcPts val="0"/>
              </a:spcAft>
              <a:buClr>
                <a:schemeClr val="dk2"/>
              </a:buClr>
              <a:buSzPts val="1400"/>
              <a:buNone/>
              <a:defRPr>
                <a:solidFill>
                  <a:schemeClr val="dk2"/>
                </a:solidFill>
              </a:defRPr>
            </a:lvl4pPr>
            <a:lvl5pPr lvl="4">
              <a:spcBef>
                <a:spcPts val="0"/>
              </a:spcBef>
              <a:spcAft>
                <a:spcPts val="0"/>
              </a:spcAft>
              <a:buClr>
                <a:schemeClr val="dk2"/>
              </a:buClr>
              <a:buSzPts val="1400"/>
              <a:buNone/>
              <a:defRPr>
                <a:solidFill>
                  <a:schemeClr val="dk2"/>
                </a:solidFill>
              </a:defRPr>
            </a:lvl5pPr>
            <a:lvl6pPr lvl="5">
              <a:spcBef>
                <a:spcPts val="0"/>
              </a:spcBef>
              <a:spcAft>
                <a:spcPts val="0"/>
              </a:spcAft>
              <a:buClr>
                <a:schemeClr val="dk2"/>
              </a:buClr>
              <a:buSzPts val="1400"/>
              <a:buNone/>
              <a:defRPr>
                <a:solidFill>
                  <a:schemeClr val="dk2"/>
                </a:solidFill>
              </a:defRPr>
            </a:lvl6pPr>
            <a:lvl7pPr lvl="6">
              <a:spcBef>
                <a:spcPts val="0"/>
              </a:spcBef>
              <a:spcAft>
                <a:spcPts val="0"/>
              </a:spcAft>
              <a:buClr>
                <a:schemeClr val="dk2"/>
              </a:buClr>
              <a:buSzPts val="1400"/>
              <a:buNone/>
              <a:defRPr>
                <a:solidFill>
                  <a:schemeClr val="dk2"/>
                </a:solidFill>
              </a:defRPr>
            </a:lvl7pPr>
            <a:lvl8pPr lvl="7">
              <a:spcBef>
                <a:spcPts val="0"/>
              </a:spcBef>
              <a:spcAft>
                <a:spcPts val="0"/>
              </a:spcAft>
              <a:buClr>
                <a:schemeClr val="dk2"/>
              </a:buClr>
              <a:buSzPts val="1400"/>
              <a:buNone/>
              <a:defRPr>
                <a:solidFill>
                  <a:schemeClr val="dk2"/>
                </a:solidFill>
              </a:defRPr>
            </a:lvl8pPr>
            <a:lvl9pPr lvl="8">
              <a:spcBef>
                <a:spcPts val="0"/>
              </a:spcBef>
              <a:spcAft>
                <a:spcPts val="0"/>
              </a:spcAft>
              <a:buClr>
                <a:schemeClr val="dk2"/>
              </a:buClr>
              <a:buSzPts val="1400"/>
              <a:buNone/>
              <a:defRPr>
                <a:solidFill>
                  <a:schemeClr val="dk2"/>
                </a:solidFill>
              </a:defRPr>
            </a:lvl9pPr>
          </a:lstStyle>
          <a:p/>
        </p:txBody>
      </p:sp>
      <p:sp>
        <p:nvSpPr>
          <p:cNvPr id="115" name="Google Shape;115;p18"/>
          <p:cNvSpPr txBox="1"/>
          <p:nvPr>
            <p:ph idx="3" type="title"/>
          </p:nvPr>
        </p:nvSpPr>
        <p:spPr>
          <a:xfrm>
            <a:off x="7158725" y="4563900"/>
            <a:ext cx="1354500" cy="3936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1000"/>
              <a:buFont typeface="Albert Sans"/>
              <a:buNone/>
              <a:defRPr sz="1000">
                <a:solidFill>
                  <a:schemeClr val="dk2"/>
                </a:solidFill>
                <a:latin typeface="Albert Sans"/>
                <a:ea typeface="Albert Sans"/>
                <a:cs typeface="Albert Sans"/>
                <a:sym typeface="Albert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6" name="Google Shape;116;p18"/>
          <p:cNvSpPr/>
          <p:nvPr>
            <p:ph idx="4" type="pic"/>
          </p:nvPr>
        </p:nvSpPr>
        <p:spPr>
          <a:xfrm>
            <a:off x="8596800" y="223475"/>
            <a:ext cx="318600" cy="318600"/>
          </a:xfrm>
          <a:prstGeom prst="ellipse">
            <a:avLst/>
          </a:prstGeom>
          <a:noFill/>
          <a:ln>
            <a:noFill/>
          </a:ln>
        </p:spPr>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Why It Works">
  <p:cSld name="CUSTOM_9_1">
    <p:bg>
      <p:bgPr>
        <a:solidFill>
          <a:schemeClr val="accent1"/>
        </a:solidFill>
      </p:bgPr>
    </p:bg>
    <p:spTree>
      <p:nvGrpSpPr>
        <p:cNvPr id="117" name="Shape 117"/>
        <p:cNvGrpSpPr/>
        <p:nvPr/>
      </p:nvGrpSpPr>
      <p:grpSpPr>
        <a:xfrm>
          <a:off x="0" y="0"/>
          <a:ext cx="0" cy="0"/>
          <a:chOff x="0" y="0"/>
          <a:chExt cx="0" cy="0"/>
        </a:xfrm>
      </p:grpSpPr>
      <p:sp>
        <p:nvSpPr>
          <p:cNvPr id="118" name="Google Shape;118;p19"/>
          <p:cNvSpPr/>
          <p:nvPr/>
        </p:nvSpPr>
        <p:spPr>
          <a:xfrm>
            <a:off x="116350" y="93175"/>
            <a:ext cx="8904000" cy="4914900"/>
          </a:xfrm>
          <a:prstGeom prst="roundRect">
            <a:avLst>
              <a:gd fmla="val 261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9"/>
          <p:cNvSpPr/>
          <p:nvPr>
            <p:ph idx="2" type="pic"/>
          </p:nvPr>
        </p:nvSpPr>
        <p:spPr>
          <a:xfrm rot="-5400000">
            <a:off x="-113050" y="322725"/>
            <a:ext cx="4911300" cy="4450500"/>
          </a:xfrm>
          <a:prstGeom prst="round2SameRect">
            <a:avLst>
              <a:gd fmla="val 2860" name="adj1"/>
              <a:gd fmla="val 0" name="adj2"/>
            </a:avLst>
          </a:prstGeom>
          <a:noFill/>
          <a:ln>
            <a:noFill/>
          </a:ln>
        </p:spPr>
      </p:sp>
      <p:sp>
        <p:nvSpPr>
          <p:cNvPr id="120" name="Google Shape;120;p19"/>
          <p:cNvSpPr txBox="1"/>
          <p:nvPr>
            <p:ph idx="1" type="body"/>
          </p:nvPr>
        </p:nvSpPr>
        <p:spPr>
          <a:xfrm>
            <a:off x="5364025" y="704025"/>
            <a:ext cx="3437700" cy="3537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Clr>
                <a:schemeClr val="dk2"/>
              </a:buClr>
              <a:buSzPts val="1400"/>
              <a:buFont typeface="Albert Sans"/>
              <a:buChar char="●"/>
              <a:defRPr>
                <a:solidFill>
                  <a:schemeClr val="dk2"/>
                </a:solidFill>
              </a:defRPr>
            </a:lvl1pPr>
            <a:lvl2pPr indent="-317500" lvl="1" marL="914400">
              <a:spcBef>
                <a:spcPts val="0"/>
              </a:spcBef>
              <a:spcAft>
                <a:spcPts val="0"/>
              </a:spcAft>
              <a:buClr>
                <a:schemeClr val="dk2"/>
              </a:buClr>
              <a:buSzPts val="1400"/>
              <a:buFont typeface="Albert Sans"/>
              <a:buChar char="○"/>
              <a:defRPr>
                <a:solidFill>
                  <a:schemeClr val="dk2"/>
                </a:solidFill>
              </a:defRPr>
            </a:lvl2pPr>
            <a:lvl3pPr indent="-317500" lvl="2" marL="1371600">
              <a:spcBef>
                <a:spcPts val="0"/>
              </a:spcBef>
              <a:spcAft>
                <a:spcPts val="0"/>
              </a:spcAft>
              <a:buClr>
                <a:schemeClr val="dk2"/>
              </a:buClr>
              <a:buSzPts val="1400"/>
              <a:buFont typeface="Albert Sans"/>
              <a:buChar char="■"/>
              <a:defRPr>
                <a:solidFill>
                  <a:schemeClr val="dk2"/>
                </a:solidFill>
              </a:defRPr>
            </a:lvl3pPr>
            <a:lvl4pPr indent="-317500" lvl="3" marL="1828800">
              <a:spcBef>
                <a:spcPts val="0"/>
              </a:spcBef>
              <a:spcAft>
                <a:spcPts val="0"/>
              </a:spcAft>
              <a:buClr>
                <a:schemeClr val="dk2"/>
              </a:buClr>
              <a:buSzPts val="1400"/>
              <a:buFont typeface="Albert Sans"/>
              <a:buChar char="●"/>
              <a:defRPr>
                <a:solidFill>
                  <a:schemeClr val="dk2"/>
                </a:solidFill>
              </a:defRPr>
            </a:lvl4pPr>
            <a:lvl5pPr indent="-317500" lvl="4" marL="2286000">
              <a:spcBef>
                <a:spcPts val="0"/>
              </a:spcBef>
              <a:spcAft>
                <a:spcPts val="0"/>
              </a:spcAft>
              <a:buClr>
                <a:schemeClr val="dk2"/>
              </a:buClr>
              <a:buSzPts val="1400"/>
              <a:buFont typeface="Albert Sans"/>
              <a:buChar char="○"/>
              <a:defRPr>
                <a:solidFill>
                  <a:schemeClr val="dk2"/>
                </a:solidFill>
              </a:defRPr>
            </a:lvl5pPr>
            <a:lvl6pPr indent="-317500" lvl="5" marL="2743200">
              <a:spcBef>
                <a:spcPts val="0"/>
              </a:spcBef>
              <a:spcAft>
                <a:spcPts val="0"/>
              </a:spcAft>
              <a:buClr>
                <a:schemeClr val="dk2"/>
              </a:buClr>
              <a:buSzPts val="1400"/>
              <a:buFont typeface="Albert Sans"/>
              <a:buChar char="■"/>
              <a:defRPr>
                <a:solidFill>
                  <a:schemeClr val="dk2"/>
                </a:solidFill>
              </a:defRPr>
            </a:lvl6pPr>
            <a:lvl7pPr indent="-317500" lvl="6" marL="3200400">
              <a:spcBef>
                <a:spcPts val="0"/>
              </a:spcBef>
              <a:spcAft>
                <a:spcPts val="0"/>
              </a:spcAft>
              <a:buClr>
                <a:schemeClr val="dk2"/>
              </a:buClr>
              <a:buSzPts val="1400"/>
              <a:buFont typeface="Albert Sans"/>
              <a:buChar char="●"/>
              <a:defRPr>
                <a:solidFill>
                  <a:schemeClr val="dk2"/>
                </a:solidFill>
              </a:defRPr>
            </a:lvl7pPr>
            <a:lvl8pPr indent="-317500" lvl="7" marL="3657600">
              <a:spcBef>
                <a:spcPts val="0"/>
              </a:spcBef>
              <a:spcAft>
                <a:spcPts val="0"/>
              </a:spcAft>
              <a:buClr>
                <a:schemeClr val="dk2"/>
              </a:buClr>
              <a:buSzPts val="1400"/>
              <a:buFont typeface="Albert Sans"/>
              <a:buChar char="○"/>
              <a:defRPr>
                <a:solidFill>
                  <a:schemeClr val="dk2"/>
                </a:solidFill>
              </a:defRPr>
            </a:lvl8pPr>
            <a:lvl9pPr indent="-317500" lvl="8" marL="4114800">
              <a:spcBef>
                <a:spcPts val="0"/>
              </a:spcBef>
              <a:spcAft>
                <a:spcPts val="0"/>
              </a:spcAft>
              <a:buClr>
                <a:schemeClr val="dk2"/>
              </a:buClr>
              <a:buSzPts val="1400"/>
              <a:buFont typeface="Albert Sans"/>
              <a:buChar char="■"/>
              <a:defRPr>
                <a:solidFill>
                  <a:schemeClr val="dk2"/>
                </a:solidFill>
              </a:defRPr>
            </a:lvl9pPr>
          </a:lstStyle>
          <a:p/>
        </p:txBody>
      </p:sp>
      <p:sp>
        <p:nvSpPr>
          <p:cNvPr id="121" name="Google Shape;121;p19"/>
          <p:cNvSpPr txBox="1"/>
          <p:nvPr>
            <p:ph type="title"/>
          </p:nvPr>
        </p:nvSpPr>
        <p:spPr>
          <a:xfrm>
            <a:off x="7158725" y="4563900"/>
            <a:ext cx="1354500" cy="3936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1000"/>
              <a:buFont typeface="Albert Sans"/>
              <a:buNone/>
              <a:defRPr sz="1000">
                <a:solidFill>
                  <a:schemeClr val="dk2"/>
                </a:solidFill>
                <a:latin typeface="Albert Sans"/>
                <a:ea typeface="Albert Sans"/>
                <a:cs typeface="Albert Sans"/>
                <a:sym typeface="Albert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2" name="Google Shape;122;p19"/>
          <p:cNvSpPr/>
          <p:nvPr>
            <p:ph idx="3" type="pic"/>
          </p:nvPr>
        </p:nvSpPr>
        <p:spPr>
          <a:xfrm>
            <a:off x="8596800" y="223475"/>
            <a:ext cx="318600" cy="318600"/>
          </a:xfrm>
          <a:prstGeom prst="ellipse">
            <a:avLst/>
          </a:prstGeom>
          <a:noFill/>
          <a:ln>
            <a:noFill/>
          </a:ln>
        </p:spPr>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ur Audience Venn Diagram">
  <p:cSld name="CUSTOM_10">
    <p:spTree>
      <p:nvGrpSpPr>
        <p:cNvPr id="123" name="Shape 123"/>
        <p:cNvGrpSpPr/>
        <p:nvPr/>
      </p:nvGrpSpPr>
      <p:grpSpPr>
        <a:xfrm>
          <a:off x="0" y="0"/>
          <a:ext cx="0" cy="0"/>
          <a:chOff x="0" y="0"/>
          <a:chExt cx="0" cy="0"/>
        </a:xfrm>
      </p:grpSpPr>
      <p:sp>
        <p:nvSpPr>
          <p:cNvPr id="124" name="Google Shape;124;p20"/>
          <p:cNvSpPr txBox="1"/>
          <p:nvPr>
            <p:ph type="title"/>
          </p:nvPr>
        </p:nvSpPr>
        <p:spPr>
          <a:xfrm>
            <a:off x="7158725" y="4563900"/>
            <a:ext cx="1354500" cy="3936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1000"/>
              <a:buFont typeface="Albert Sans"/>
              <a:buNone/>
              <a:defRPr sz="1000">
                <a:solidFill>
                  <a:schemeClr val="dk2"/>
                </a:solidFill>
                <a:latin typeface="Albert Sans"/>
                <a:ea typeface="Albert Sans"/>
                <a:cs typeface="Albert Sans"/>
                <a:sym typeface="Albert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5" name="Google Shape;125;p20"/>
          <p:cNvSpPr txBox="1"/>
          <p:nvPr>
            <p:ph idx="2" type="title"/>
          </p:nvPr>
        </p:nvSpPr>
        <p:spPr>
          <a:xfrm>
            <a:off x="956150" y="394200"/>
            <a:ext cx="3558600" cy="3936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1400"/>
              <a:buFont typeface="Albert Sans"/>
              <a:buNone/>
              <a:defRPr sz="1400">
                <a:latin typeface="Albert Sans"/>
                <a:ea typeface="Albert Sans"/>
                <a:cs typeface="Albert Sans"/>
                <a:sym typeface="Albert Sans"/>
              </a:defRPr>
            </a:lvl1pPr>
            <a:lvl2pPr lvl="1">
              <a:spcBef>
                <a:spcPts val="0"/>
              </a:spcBef>
              <a:spcAft>
                <a:spcPts val="0"/>
              </a:spcAft>
              <a:buClr>
                <a:schemeClr val="lt1"/>
              </a:buClr>
              <a:buSzPts val="1400"/>
              <a:buFont typeface="Albert Sans"/>
              <a:buNone/>
              <a:defRPr>
                <a:latin typeface="Albert Sans"/>
                <a:ea typeface="Albert Sans"/>
                <a:cs typeface="Albert Sans"/>
                <a:sym typeface="Albert Sans"/>
              </a:defRPr>
            </a:lvl2pPr>
            <a:lvl3pPr lvl="2">
              <a:spcBef>
                <a:spcPts val="0"/>
              </a:spcBef>
              <a:spcAft>
                <a:spcPts val="0"/>
              </a:spcAft>
              <a:buClr>
                <a:schemeClr val="lt1"/>
              </a:buClr>
              <a:buSzPts val="1400"/>
              <a:buFont typeface="Albert Sans"/>
              <a:buNone/>
              <a:defRPr>
                <a:latin typeface="Albert Sans"/>
                <a:ea typeface="Albert Sans"/>
                <a:cs typeface="Albert Sans"/>
                <a:sym typeface="Albert Sans"/>
              </a:defRPr>
            </a:lvl3pPr>
            <a:lvl4pPr lvl="3">
              <a:spcBef>
                <a:spcPts val="0"/>
              </a:spcBef>
              <a:spcAft>
                <a:spcPts val="0"/>
              </a:spcAft>
              <a:buClr>
                <a:schemeClr val="lt1"/>
              </a:buClr>
              <a:buSzPts val="1400"/>
              <a:buFont typeface="Albert Sans"/>
              <a:buNone/>
              <a:defRPr>
                <a:latin typeface="Albert Sans"/>
                <a:ea typeface="Albert Sans"/>
                <a:cs typeface="Albert Sans"/>
                <a:sym typeface="Albert Sans"/>
              </a:defRPr>
            </a:lvl4pPr>
            <a:lvl5pPr lvl="4">
              <a:spcBef>
                <a:spcPts val="0"/>
              </a:spcBef>
              <a:spcAft>
                <a:spcPts val="0"/>
              </a:spcAft>
              <a:buClr>
                <a:schemeClr val="lt1"/>
              </a:buClr>
              <a:buSzPts val="1400"/>
              <a:buFont typeface="Albert Sans"/>
              <a:buNone/>
              <a:defRPr>
                <a:latin typeface="Albert Sans"/>
                <a:ea typeface="Albert Sans"/>
                <a:cs typeface="Albert Sans"/>
                <a:sym typeface="Albert Sans"/>
              </a:defRPr>
            </a:lvl5pPr>
            <a:lvl6pPr lvl="5">
              <a:spcBef>
                <a:spcPts val="0"/>
              </a:spcBef>
              <a:spcAft>
                <a:spcPts val="0"/>
              </a:spcAft>
              <a:buClr>
                <a:schemeClr val="lt1"/>
              </a:buClr>
              <a:buSzPts val="1400"/>
              <a:buFont typeface="Albert Sans"/>
              <a:buNone/>
              <a:defRPr>
                <a:latin typeface="Albert Sans"/>
                <a:ea typeface="Albert Sans"/>
                <a:cs typeface="Albert Sans"/>
                <a:sym typeface="Albert Sans"/>
              </a:defRPr>
            </a:lvl6pPr>
            <a:lvl7pPr lvl="6">
              <a:spcBef>
                <a:spcPts val="0"/>
              </a:spcBef>
              <a:spcAft>
                <a:spcPts val="0"/>
              </a:spcAft>
              <a:buClr>
                <a:schemeClr val="lt1"/>
              </a:buClr>
              <a:buSzPts val="1400"/>
              <a:buFont typeface="Albert Sans"/>
              <a:buNone/>
              <a:defRPr>
                <a:latin typeface="Albert Sans"/>
                <a:ea typeface="Albert Sans"/>
                <a:cs typeface="Albert Sans"/>
                <a:sym typeface="Albert Sans"/>
              </a:defRPr>
            </a:lvl7pPr>
            <a:lvl8pPr lvl="7">
              <a:spcBef>
                <a:spcPts val="0"/>
              </a:spcBef>
              <a:spcAft>
                <a:spcPts val="0"/>
              </a:spcAft>
              <a:buClr>
                <a:schemeClr val="lt1"/>
              </a:buClr>
              <a:buSzPts val="1400"/>
              <a:buFont typeface="Albert Sans"/>
              <a:buNone/>
              <a:defRPr>
                <a:latin typeface="Albert Sans"/>
                <a:ea typeface="Albert Sans"/>
                <a:cs typeface="Albert Sans"/>
                <a:sym typeface="Albert Sans"/>
              </a:defRPr>
            </a:lvl8pPr>
            <a:lvl9pPr lvl="8">
              <a:spcBef>
                <a:spcPts val="0"/>
              </a:spcBef>
              <a:spcAft>
                <a:spcPts val="0"/>
              </a:spcAft>
              <a:buClr>
                <a:schemeClr val="lt1"/>
              </a:buClr>
              <a:buSzPts val="1400"/>
              <a:buFont typeface="Albert Sans"/>
              <a:buNone/>
              <a:defRPr>
                <a:latin typeface="Albert Sans"/>
                <a:ea typeface="Albert Sans"/>
                <a:cs typeface="Albert Sans"/>
                <a:sym typeface="Albert Sans"/>
              </a:defRPr>
            </a:lvl9pPr>
          </a:lstStyle>
          <a:p/>
        </p:txBody>
      </p:sp>
      <p:sp>
        <p:nvSpPr>
          <p:cNvPr id="126" name="Google Shape;126;p20"/>
          <p:cNvSpPr/>
          <p:nvPr>
            <p:ph idx="3" type="pic"/>
          </p:nvPr>
        </p:nvSpPr>
        <p:spPr>
          <a:xfrm>
            <a:off x="8596800" y="223475"/>
            <a:ext cx="318600" cy="318600"/>
          </a:xfrm>
          <a:prstGeom prst="ellipse">
            <a:avLst/>
          </a:prstGeom>
          <a:noFill/>
          <a:ln>
            <a:noFill/>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 List of 4" type="secHead">
  <p:cSld name="SECTION_HEADER">
    <p:spTree>
      <p:nvGrpSpPr>
        <p:cNvPr id="16" name="Shape 16"/>
        <p:cNvGrpSpPr/>
        <p:nvPr/>
      </p:nvGrpSpPr>
      <p:grpSpPr>
        <a:xfrm>
          <a:off x="0" y="0"/>
          <a:ext cx="0" cy="0"/>
          <a:chOff x="0" y="0"/>
          <a:chExt cx="0" cy="0"/>
        </a:xfrm>
      </p:grpSpPr>
      <p:sp>
        <p:nvSpPr>
          <p:cNvPr id="17" name="Google Shape;17;p3"/>
          <p:cNvSpPr txBox="1"/>
          <p:nvPr>
            <p:ph type="title"/>
          </p:nvPr>
        </p:nvSpPr>
        <p:spPr>
          <a:xfrm>
            <a:off x="948175" y="797675"/>
            <a:ext cx="2852100" cy="26547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Clr>
                <a:schemeClr val="lt1"/>
              </a:buClr>
              <a:buSzPts val="4800"/>
              <a:buFont typeface="Albert Sans"/>
              <a:buNone/>
              <a:defRPr sz="4800">
                <a:latin typeface="Albert Sans"/>
                <a:ea typeface="Albert Sans"/>
                <a:cs typeface="Albert Sans"/>
                <a:sym typeface="Albert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3"/>
          <p:cNvSpPr txBox="1"/>
          <p:nvPr>
            <p:ph idx="2" type="title"/>
          </p:nvPr>
        </p:nvSpPr>
        <p:spPr>
          <a:xfrm>
            <a:off x="4469650" y="936450"/>
            <a:ext cx="4440300" cy="817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2"/>
              </a:buClr>
              <a:buSzPts val="2400"/>
              <a:buFont typeface="Nanum Myeongjo"/>
              <a:buNone/>
              <a:defRPr>
                <a:solidFill>
                  <a:schemeClr val="dk2"/>
                </a:solidFill>
              </a:defRPr>
            </a:lvl1pPr>
            <a:lvl2pPr lvl="1">
              <a:spcBef>
                <a:spcPts val="0"/>
              </a:spcBef>
              <a:spcAft>
                <a:spcPts val="0"/>
              </a:spcAft>
              <a:buClr>
                <a:schemeClr val="dk2"/>
              </a:buClr>
              <a:buSzPts val="1400"/>
              <a:buNone/>
              <a:defRPr>
                <a:solidFill>
                  <a:schemeClr val="dk2"/>
                </a:solidFill>
              </a:defRPr>
            </a:lvl2pPr>
            <a:lvl3pPr lvl="2">
              <a:spcBef>
                <a:spcPts val="0"/>
              </a:spcBef>
              <a:spcAft>
                <a:spcPts val="0"/>
              </a:spcAft>
              <a:buClr>
                <a:schemeClr val="dk2"/>
              </a:buClr>
              <a:buSzPts val="1400"/>
              <a:buNone/>
              <a:defRPr>
                <a:solidFill>
                  <a:schemeClr val="dk2"/>
                </a:solidFill>
              </a:defRPr>
            </a:lvl3pPr>
            <a:lvl4pPr lvl="3">
              <a:spcBef>
                <a:spcPts val="0"/>
              </a:spcBef>
              <a:spcAft>
                <a:spcPts val="0"/>
              </a:spcAft>
              <a:buClr>
                <a:schemeClr val="dk2"/>
              </a:buClr>
              <a:buSzPts val="1400"/>
              <a:buNone/>
              <a:defRPr>
                <a:solidFill>
                  <a:schemeClr val="dk2"/>
                </a:solidFill>
              </a:defRPr>
            </a:lvl4pPr>
            <a:lvl5pPr lvl="4">
              <a:spcBef>
                <a:spcPts val="0"/>
              </a:spcBef>
              <a:spcAft>
                <a:spcPts val="0"/>
              </a:spcAft>
              <a:buClr>
                <a:schemeClr val="dk2"/>
              </a:buClr>
              <a:buSzPts val="1400"/>
              <a:buNone/>
              <a:defRPr>
                <a:solidFill>
                  <a:schemeClr val="dk2"/>
                </a:solidFill>
              </a:defRPr>
            </a:lvl5pPr>
            <a:lvl6pPr lvl="5">
              <a:spcBef>
                <a:spcPts val="0"/>
              </a:spcBef>
              <a:spcAft>
                <a:spcPts val="0"/>
              </a:spcAft>
              <a:buClr>
                <a:schemeClr val="dk2"/>
              </a:buClr>
              <a:buSzPts val="1400"/>
              <a:buNone/>
              <a:defRPr>
                <a:solidFill>
                  <a:schemeClr val="dk2"/>
                </a:solidFill>
              </a:defRPr>
            </a:lvl6pPr>
            <a:lvl7pPr lvl="6">
              <a:spcBef>
                <a:spcPts val="0"/>
              </a:spcBef>
              <a:spcAft>
                <a:spcPts val="0"/>
              </a:spcAft>
              <a:buClr>
                <a:schemeClr val="dk2"/>
              </a:buClr>
              <a:buSzPts val="1400"/>
              <a:buNone/>
              <a:defRPr>
                <a:solidFill>
                  <a:schemeClr val="dk2"/>
                </a:solidFill>
              </a:defRPr>
            </a:lvl7pPr>
            <a:lvl8pPr lvl="7">
              <a:spcBef>
                <a:spcPts val="0"/>
              </a:spcBef>
              <a:spcAft>
                <a:spcPts val="0"/>
              </a:spcAft>
              <a:buClr>
                <a:schemeClr val="dk2"/>
              </a:buClr>
              <a:buSzPts val="1400"/>
              <a:buNone/>
              <a:defRPr>
                <a:solidFill>
                  <a:schemeClr val="dk2"/>
                </a:solidFill>
              </a:defRPr>
            </a:lvl8pPr>
            <a:lvl9pPr lvl="8">
              <a:spcBef>
                <a:spcPts val="0"/>
              </a:spcBef>
              <a:spcAft>
                <a:spcPts val="0"/>
              </a:spcAft>
              <a:buClr>
                <a:schemeClr val="dk2"/>
              </a:buClr>
              <a:buSzPts val="1400"/>
              <a:buNone/>
              <a:defRPr>
                <a:solidFill>
                  <a:schemeClr val="dk2"/>
                </a:solidFill>
              </a:defRPr>
            </a:lvl9pPr>
          </a:lstStyle>
          <a:p/>
        </p:txBody>
      </p:sp>
      <p:sp>
        <p:nvSpPr>
          <p:cNvPr id="19" name="Google Shape;19;p3"/>
          <p:cNvSpPr txBox="1"/>
          <p:nvPr>
            <p:ph idx="3" type="title"/>
          </p:nvPr>
        </p:nvSpPr>
        <p:spPr>
          <a:xfrm>
            <a:off x="4469650" y="1754050"/>
            <a:ext cx="4440300" cy="817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2"/>
              </a:buClr>
              <a:buSzPts val="2400"/>
              <a:buFont typeface="Nanum Myeongjo"/>
              <a:buNone/>
              <a:defRPr>
                <a:solidFill>
                  <a:schemeClr val="dk2"/>
                </a:solidFill>
              </a:defRPr>
            </a:lvl1pPr>
            <a:lvl2pPr lvl="1">
              <a:spcBef>
                <a:spcPts val="0"/>
              </a:spcBef>
              <a:spcAft>
                <a:spcPts val="0"/>
              </a:spcAft>
              <a:buClr>
                <a:schemeClr val="dk2"/>
              </a:buClr>
              <a:buSzPts val="1400"/>
              <a:buNone/>
              <a:defRPr>
                <a:solidFill>
                  <a:schemeClr val="dk2"/>
                </a:solidFill>
              </a:defRPr>
            </a:lvl2pPr>
            <a:lvl3pPr lvl="2">
              <a:spcBef>
                <a:spcPts val="0"/>
              </a:spcBef>
              <a:spcAft>
                <a:spcPts val="0"/>
              </a:spcAft>
              <a:buClr>
                <a:schemeClr val="dk2"/>
              </a:buClr>
              <a:buSzPts val="1400"/>
              <a:buNone/>
              <a:defRPr>
                <a:solidFill>
                  <a:schemeClr val="dk2"/>
                </a:solidFill>
              </a:defRPr>
            </a:lvl3pPr>
            <a:lvl4pPr lvl="3">
              <a:spcBef>
                <a:spcPts val="0"/>
              </a:spcBef>
              <a:spcAft>
                <a:spcPts val="0"/>
              </a:spcAft>
              <a:buClr>
                <a:schemeClr val="dk2"/>
              </a:buClr>
              <a:buSzPts val="1400"/>
              <a:buNone/>
              <a:defRPr>
                <a:solidFill>
                  <a:schemeClr val="dk2"/>
                </a:solidFill>
              </a:defRPr>
            </a:lvl4pPr>
            <a:lvl5pPr lvl="4">
              <a:spcBef>
                <a:spcPts val="0"/>
              </a:spcBef>
              <a:spcAft>
                <a:spcPts val="0"/>
              </a:spcAft>
              <a:buClr>
                <a:schemeClr val="dk2"/>
              </a:buClr>
              <a:buSzPts val="1400"/>
              <a:buNone/>
              <a:defRPr>
                <a:solidFill>
                  <a:schemeClr val="dk2"/>
                </a:solidFill>
              </a:defRPr>
            </a:lvl5pPr>
            <a:lvl6pPr lvl="5">
              <a:spcBef>
                <a:spcPts val="0"/>
              </a:spcBef>
              <a:spcAft>
                <a:spcPts val="0"/>
              </a:spcAft>
              <a:buClr>
                <a:schemeClr val="dk2"/>
              </a:buClr>
              <a:buSzPts val="1400"/>
              <a:buNone/>
              <a:defRPr>
                <a:solidFill>
                  <a:schemeClr val="dk2"/>
                </a:solidFill>
              </a:defRPr>
            </a:lvl6pPr>
            <a:lvl7pPr lvl="6">
              <a:spcBef>
                <a:spcPts val="0"/>
              </a:spcBef>
              <a:spcAft>
                <a:spcPts val="0"/>
              </a:spcAft>
              <a:buClr>
                <a:schemeClr val="dk2"/>
              </a:buClr>
              <a:buSzPts val="1400"/>
              <a:buNone/>
              <a:defRPr>
                <a:solidFill>
                  <a:schemeClr val="dk2"/>
                </a:solidFill>
              </a:defRPr>
            </a:lvl7pPr>
            <a:lvl8pPr lvl="7">
              <a:spcBef>
                <a:spcPts val="0"/>
              </a:spcBef>
              <a:spcAft>
                <a:spcPts val="0"/>
              </a:spcAft>
              <a:buClr>
                <a:schemeClr val="dk2"/>
              </a:buClr>
              <a:buSzPts val="1400"/>
              <a:buNone/>
              <a:defRPr>
                <a:solidFill>
                  <a:schemeClr val="dk2"/>
                </a:solidFill>
              </a:defRPr>
            </a:lvl8pPr>
            <a:lvl9pPr lvl="8">
              <a:spcBef>
                <a:spcPts val="0"/>
              </a:spcBef>
              <a:spcAft>
                <a:spcPts val="0"/>
              </a:spcAft>
              <a:buClr>
                <a:schemeClr val="dk2"/>
              </a:buClr>
              <a:buSzPts val="1400"/>
              <a:buNone/>
              <a:defRPr>
                <a:solidFill>
                  <a:schemeClr val="dk2"/>
                </a:solidFill>
              </a:defRPr>
            </a:lvl9pPr>
          </a:lstStyle>
          <a:p/>
        </p:txBody>
      </p:sp>
      <p:sp>
        <p:nvSpPr>
          <p:cNvPr id="20" name="Google Shape;20;p3"/>
          <p:cNvSpPr txBox="1"/>
          <p:nvPr>
            <p:ph idx="4" type="title"/>
          </p:nvPr>
        </p:nvSpPr>
        <p:spPr>
          <a:xfrm>
            <a:off x="4469650" y="2574700"/>
            <a:ext cx="4440300" cy="817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2"/>
              </a:buClr>
              <a:buSzPts val="2400"/>
              <a:buFont typeface="Nanum Myeongjo"/>
              <a:buNone/>
              <a:defRPr>
                <a:solidFill>
                  <a:schemeClr val="dk2"/>
                </a:solidFill>
              </a:defRPr>
            </a:lvl1pPr>
            <a:lvl2pPr lvl="1">
              <a:spcBef>
                <a:spcPts val="0"/>
              </a:spcBef>
              <a:spcAft>
                <a:spcPts val="0"/>
              </a:spcAft>
              <a:buClr>
                <a:schemeClr val="dk2"/>
              </a:buClr>
              <a:buSzPts val="1400"/>
              <a:buNone/>
              <a:defRPr>
                <a:solidFill>
                  <a:schemeClr val="dk2"/>
                </a:solidFill>
              </a:defRPr>
            </a:lvl2pPr>
            <a:lvl3pPr lvl="2">
              <a:spcBef>
                <a:spcPts val="0"/>
              </a:spcBef>
              <a:spcAft>
                <a:spcPts val="0"/>
              </a:spcAft>
              <a:buClr>
                <a:schemeClr val="dk2"/>
              </a:buClr>
              <a:buSzPts val="1400"/>
              <a:buNone/>
              <a:defRPr>
                <a:solidFill>
                  <a:schemeClr val="dk2"/>
                </a:solidFill>
              </a:defRPr>
            </a:lvl3pPr>
            <a:lvl4pPr lvl="3">
              <a:spcBef>
                <a:spcPts val="0"/>
              </a:spcBef>
              <a:spcAft>
                <a:spcPts val="0"/>
              </a:spcAft>
              <a:buClr>
                <a:schemeClr val="dk2"/>
              </a:buClr>
              <a:buSzPts val="1400"/>
              <a:buNone/>
              <a:defRPr>
                <a:solidFill>
                  <a:schemeClr val="dk2"/>
                </a:solidFill>
              </a:defRPr>
            </a:lvl4pPr>
            <a:lvl5pPr lvl="4">
              <a:spcBef>
                <a:spcPts val="0"/>
              </a:spcBef>
              <a:spcAft>
                <a:spcPts val="0"/>
              </a:spcAft>
              <a:buClr>
                <a:schemeClr val="dk2"/>
              </a:buClr>
              <a:buSzPts val="1400"/>
              <a:buNone/>
              <a:defRPr>
                <a:solidFill>
                  <a:schemeClr val="dk2"/>
                </a:solidFill>
              </a:defRPr>
            </a:lvl5pPr>
            <a:lvl6pPr lvl="5">
              <a:spcBef>
                <a:spcPts val="0"/>
              </a:spcBef>
              <a:spcAft>
                <a:spcPts val="0"/>
              </a:spcAft>
              <a:buClr>
                <a:schemeClr val="dk2"/>
              </a:buClr>
              <a:buSzPts val="1400"/>
              <a:buNone/>
              <a:defRPr>
                <a:solidFill>
                  <a:schemeClr val="dk2"/>
                </a:solidFill>
              </a:defRPr>
            </a:lvl6pPr>
            <a:lvl7pPr lvl="6">
              <a:spcBef>
                <a:spcPts val="0"/>
              </a:spcBef>
              <a:spcAft>
                <a:spcPts val="0"/>
              </a:spcAft>
              <a:buClr>
                <a:schemeClr val="dk2"/>
              </a:buClr>
              <a:buSzPts val="1400"/>
              <a:buNone/>
              <a:defRPr>
                <a:solidFill>
                  <a:schemeClr val="dk2"/>
                </a:solidFill>
              </a:defRPr>
            </a:lvl7pPr>
            <a:lvl8pPr lvl="7">
              <a:spcBef>
                <a:spcPts val="0"/>
              </a:spcBef>
              <a:spcAft>
                <a:spcPts val="0"/>
              </a:spcAft>
              <a:buClr>
                <a:schemeClr val="dk2"/>
              </a:buClr>
              <a:buSzPts val="1400"/>
              <a:buNone/>
              <a:defRPr>
                <a:solidFill>
                  <a:schemeClr val="dk2"/>
                </a:solidFill>
              </a:defRPr>
            </a:lvl8pPr>
            <a:lvl9pPr lvl="8">
              <a:spcBef>
                <a:spcPts val="0"/>
              </a:spcBef>
              <a:spcAft>
                <a:spcPts val="0"/>
              </a:spcAft>
              <a:buClr>
                <a:schemeClr val="dk2"/>
              </a:buClr>
              <a:buSzPts val="1400"/>
              <a:buNone/>
              <a:defRPr>
                <a:solidFill>
                  <a:schemeClr val="dk2"/>
                </a:solidFill>
              </a:defRPr>
            </a:lvl9pPr>
          </a:lstStyle>
          <a:p/>
        </p:txBody>
      </p:sp>
      <p:sp>
        <p:nvSpPr>
          <p:cNvPr id="21" name="Google Shape;21;p3"/>
          <p:cNvSpPr txBox="1"/>
          <p:nvPr>
            <p:ph idx="5" type="title"/>
          </p:nvPr>
        </p:nvSpPr>
        <p:spPr>
          <a:xfrm>
            <a:off x="4454025" y="3395350"/>
            <a:ext cx="4453200" cy="817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2"/>
              </a:buClr>
              <a:buSzPts val="2400"/>
              <a:buFont typeface="Nanum Myeongjo"/>
              <a:buNone/>
              <a:defRPr>
                <a:solidFill>
                  <a:schemeClr val="dk2"/>
                </a:solidFill>
              </a:defRPr>
            </a:lvl1pPr>
            <a:lvl2pPr lvl="1">
              <a:spcBef>
                <a:spcPts val="0"/>
              </a:spcBef>
              <a:spcAft>
                <a:spcPts val="0"/>
              </a:spcAft>
              <a:buClr>
                <a:schemeClr val="dk2"/>
              </a:buClr>
              <a:buSzPts val="1400"/>
              <a:buNone/>
              <a:defRPr>
                <a:solidFill>
                  <a:schemeClr val="dk2"/>
                </a:solidFill>
              </a:defRPr>
            </a:lvl2pPr>
            <a:lvl3pPr lvl="2">
              <a:spcBef>
                <a:spcPts val="0"/>
              </a:spcBef>
              <a:spcAft>
                <a:spcPts val="0"/>
              </a:spcAft>
              <a:buClr>
                <a:schemeClr val="dk2"/>
              </a:buClr>
              <a:buSzPts val="1400"/>
              <a:buNone/>
              <a:defRPr>
                <a:solidFill>
                  <a:schemeClr val="dk2"/>
                </a:solidFill>
              </a:defRPr>
            </a:lvl3pPr>
            <a:lvl4pPr lvl="3">
              <a:spcBef>
                <a:spcPts val="0"/>
              </a:spcBef>
              <a:spcAft>
                <a:spcPts val="0"/>
              </a:spcAft>
              <a:buClr>
                <a:schemeClr val="dk2"/>
              </a:buClr>
              <a:buSzPts val="1400"/>
              <a:buNone/>
              <a:defRPr>
                <a:solidFill>
                  <a:schemeClr val="dk2"/>
                </a:solidFill>
              </a:defRPr>
            </a:lvl4pPr>
            <a:lvl5pPr lvl="4">
              <a:spcBef>
                <a:spcPts val="0"/>
              </a:spcBef>
              <a:spcAft>
                <a:spcPts val="0"/>
              </a:spcAft>
              <a:buClr>
                <a:schemeClr val="dk2"/>
              </a:buClr>
              <a:buSzPts val="1400"/>
              <a:buNone/>
              <a:defRPr>
                <a:solidFill>
                  <a:schemeClr val="dk2"/>
                </a:solidFill>
              </a:defRPr>
            </a:lvl5pPr>
            <a:lvl6pPr lvl="5">
              <a:spcBef>
                <a:spcPts val="0"/>
              </a:spcBef>
              <a:spcAft>
                <a:spcPts val="0"/>
              </a:spcAft>
              <a:buClr>
                <a:schemeClr val="dk2"/>
              </a:buClr>
              <a:buSzPts val="1400"/>
              <a:buNone/>
              <a:defRPr>
                <a:solidFill>
                  <a:schemeClr val="dk2"/>
                </a:solidFill>
              </a:defRPr>
            </a:lvl6pPr>
            <a:lvl7pPr lvl="6">
              <a:spcBef>
                <a:spcPts val="0"/>
              </a:spcBef>
              <a:spcAft>
                <a:spcPts val="0"/>
              </a:spcAft>
              <a:buClr>
                <a:schemeClr val="dk2"/>
              </a:buClr>
              <a:buSzPts val="1400"/>
              <a:buNone/>
              <a:defRPr>
                <a:solidFill>
                  <a:schemeClr val="dk2"/>
                </a:solidFill>
              </a:defRPr>
            </a:lvl7pPr>
            <a:lvl8pPr lvl="7">
              <a:spcBef>
                <a:spcPts val="0"/>
              </a:spcBef>
              <a:spcAft>
                <a:spcPts val="0"/>
              </a:spcAft>
              <a:buClr>
                <a:schemeClr val="dk2"/>
              </a:buClr>
              <a:buSzPts val="1400"/>
              <a:buNone/>
              <a:defRPr>
                <a:solidFill>
                  <a:schemeClr val="dk2"/>
                </a:solidFill>
              </a:defRPr>
            </a:lvl8pPr>
            <a:lvl9pPr lvl="8">
              <a:spcBef>
                <a:spcPts val="0"/>
              </a:spcBef>
              <a:spcAft>
                <a:spcPts val="0"/>
              </a:spcAft>
              <a:buClr>
                <a:schemeClr val="dk2"/>
              </a:buClr>
              <a:buSzPts val="1400"/>
              <a:buNone/>
              <a:defRPr>
                <a:solidFill>
                  <a:schemeClr val="dk2"/>
                </a:solidFill>
              </a:defRPr>
            </a:lvl9pPr>
          </a:lstStyle>
          <a:p/>
        </p:txBody>
      </p:sp>
      <p:sp>
        <p:nvSpPr>
          <p:cNvPr id="22" name="Google Shape;22;p3"/>
          <p:cNvSpPr/>
          <p:nvPr>
            <p:ph idx="6" type="pic"/>
          </p:nvPr>
        </p:nvSpPr>
        <p:spPr>
          <a:xfrm>
            <a:off x="8596800" y="223475"/>
            <a:ext cx="318600" cy="318600"/>
          </a:xfrm>
          <a:prstGeom prst="ellipse">
            <a:avLst/>
          </a:prstGeom>
          <a:noFill/>
          <a:ln>
            <a:noFill/>
          </a:ln>
        </p:spPr>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of 3 Concepts">
  <p:cSld name="CUSTOM_11">
    <p:bg>
      <p:bgPr>
        <a:solidFill>
          <a:schemeClr val="accent2"/>
        </a:solidFill>
      </p:bgPr>
    </p:bg>
    <p:spTree>
      <p:nvGrpSpPr>
        <p:cNvPr id="127" name="Shape 127"/>
        <p:cNvGrpSpPr/>
        <p:nvPr/>
      </p:nvGrpSpPr>
      <p:grpSpPr>
        <a:xfrm>
          <a:off x="0" y="0"/>
          <a:ext cx="0" cy="0"/>
          <a:chOff x="0" y="0"/>
          <a:chExt cx="0" cy="0"/>
        </a:xfrm>
      </p:grpSpPr>
      <p:sp>
        <p:nvSpPr>
          <p:cNvPr id="128" name="Google Shape;128;p21"/>
          <p:cNvSpPr/>
          <p:nvPr/>
        </p:nvSpPr>
        <p:spPr>
          <a:xfrm>
            <a:off x="116350" y="93175"/>
            <a:ext cx="8904000" cy="4914900"/>
          </a:xfrm>
          <a:prstGeom prst="roundRect">
            <a:avLst>
              <a:gd fmla="val 261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21"/>
          <p:cNvSpPr txBox="1"/>
          <p:nvPr>
            <p:ph type="title"/>
          </p:nvPr>
        </p:nvSpPr>
        <p:spPr>
          <a:xfrm>
            <a:off x="941780" y="715125"/>
            <a:ext cx="7860000" cy="830400"/>
          </a:xfrm>
          <a:prstGeom prst="rect">
            <a:avLst/>
          </a:prstGeom>
        </p:spPr>
        <p:txBody>
          <a:bodyPr anchorCtr="0" anchor="t" bIns="91425" lIns="91425" spcFirstLastPara="1" rIns="91425" wrap="square" tIns="91425">
            <a:noAutofit/>
          </a:bodyPr>
          <a:lstStyle>
            <a:lvl1pPr lvl="0">
              <a:lnSpc>
                <a:spcPct val="90000"/>
              </a:lnSpc>
              <a:spcBef>
                <a:spcPts val="0"/>
              </a:spcBef>
              <a:spcAft>
                <a:spcPts val="0"/>
              </a:spcAft>
              <a:buClr>
                <a:schemeClr val="dk2"/>
              </a:buClr>
              <a:buSzPts val="6000"/>
              <a:buFont typeface="Albert Sans"/>
              <a:buNone/>
              <a:defRPr sz="6000">
                <a:solidFill>
                  <a:schemeClr val="dk2"/>
                </a:solidFill>
                <a:latin typeface="Albert Sans"/>
                <a:ea typeface="Albert Sans"/>
                <a:cs typeface="Albert Sans"/>
                <a:sym typeface="Albert Sans"/>
              </a:defRPr>
            </a:lvl1pPr>
            <a:lvl2pPr lvl="1">
              <a:lnSpc>
                <a:spcPct val="90000"/>
              </a:lnSpc>
              <a:spcBef>
                <a:spcPts val="0"/>
              </a:spcBef>
              <a:spcAft>
                <a:spcPts val="0"/>
              </a:spcAft>
              <a:buClr>
                <a:schemeClr val="dk2"/>
              </a:buClr>
              <a:buSzPts val="1400"/>
              <a:buFont typeface="Albert Sans"/>
              <a:buNone/>
              <a:defRPr>
                <a:solidFill>
                  <a:schemeClr val="dk2"/>
                </a:solidFill>
                <a:latin typeface="Albert Sans"/>
                <a:ea typeface="Albert Sans"/>
                <a:cs typeface="Albert Sans"/>
                <a:sym typeface="Albert Sans"/>
              </a:defRPr>
            </a:lvl2pPr>
            <a:lvl3pPr lvl="2">
              <a:lnSpc>
                <a:spcPct val="90000"/>
              </a:lnSpc>
              <a:spcBef>
                <a:spcPts val="0"/>
              </a:spcBef>
              <a:spcAft>
                <a:spcPts val="0"/>
              </a:spcAft>
              <a:buClr>
                <a:schemeClr val="dk2"/>
              </a:buClr>
              <a:buSzPts val="1400"/>
              <a:buFont typeface="Albert Sans"/>
              <a:buNone/>
              <a:defRPr>
                <a:solidFill>
                  <a:schemeClr val="dk2"/>
                </a:solidFill>
                <a:latin typeface="Albert Sans"/>
                <a:ea typeface="Albert Sans"/>
                <a:cs typeface="Albert Sans"/>
                <a:sym typeface="Albert Sans"/>
              </a:defRPr>
            </a:lvl3pPr>
            <a:lvl4pPr lvl="3">
              <a:lnSpc>
                <a:spcPct val="90000"/>
              </a:lnSpc>
              <a:spcBef>
                <a:spcPts val="0"/>
              </a:spcBef>
              <a:spcAft>
                <a:spcPts val="0"/>
              </a:spcAft>
              <a:buClr>
                <a:schemeClr val="dk2"/>
              </a:buClr>
              <a:buSzPts val="1400"/>
              <a:buFont typeface="Albert Sans"/>
              <a:buNone/>
              <a:defRPr>
                <a:solidFill>
                  <a:schemeClr val="dk2"/>
                </a:solidFill>
                <a:latin typeface="Albert Sans"/>
                <a:ea typeface="Albert Sans"/>
                <a:cs typeface="Albert Sans"/>
                <a:sym typeface="Albert Sans"/>
              </a:defRPr>
            </a:lvl4pPr>
            <a:lvl5pPr lvl="4">
              <a:lnSpc>
                <a:spcPct val="90000"/>
              </a:lnSpc>
              <a:spcBef>
                <a:spcPts val="0"/>
              </a:spcBef>
              <a:spcAft>
                <a:spcPts val="0"/>
              </a:spcAft>
              <a:buClr>
                <a:schemeClr val="dk2"/>
              </a:buClr>
              <a:buSzPts val="1400"/>
              <a:buFont typeface="Albert Sans"/>
              <a:buNone/>
              <a:defRPr>
                <a:solidFill>
                  <a:schemeClr val="dk2"/>
                </a:solidFill>
                <a:latin typeface="Albert Sans"/>
                <a:ea typeface="Albert Sans"/>
                <a:cs typeface="Albert Sans"/>
                <a:sym typeface="Albert Sans"/>
              </a:defRPr>
            </a:lvl5pPr>
            <a:lvl6pPr lvl="5">
              <a:lnSpc>
                <a:spcPct val="90000"/>
              </a:lnSpc>
              <a:spcBef>
                <a:spcPts val="0"/>
              </a:spcBef>
              <a:spcAft>
                <a:spcPts val="0"/>
              </a:spcAft>
              <a:buClr>
                <a:schemeClr val="dk2"/>
              </a:buClr>
              <a:buSzPts val="1400"/>
              <a:buFont typeface="Albert Sans"/>
              <a:buNone/>
              <a:defRPr>
                <a:solidFill>
                  <a:schemeClr val="dk2"/>
                </a:solidFill>
                <a:latin typeface="Albert Sans"/>
                <a:ea typeface="Albert Sans"/>
                <a:cs typeface="Albert Sans"/>
                <a:sym typeface="Albert Sans"/>
              </a:defRPr>
            </a:lvl6pPr>
            <a:lvl7pPr lvl="6">
              <a:lnSpc>
                <a:spcPct val="90000"/>
              </a:lnSpc>
              <a:spcBef>
                <a:spcPts val="0"/>
              </a:spcBef>
              <a:spcAft>
                <a:spcPts val="0"/>
              </a:spcAft>
              <a:buClr>
                <a:schemeClr val="dk2"/>
              </a:buClr>
              <a:buSzPts val="1400"/>
              <a:buFont typeface="Albert Sans"/>
              <a:buNone/>
              <a:defRPr>
                <a:solidFill>
                  <a:schemeClr val="dk2"/>
                </a:solidFill>
                <a:latin typeface="Albert Sans"/>
                <a:ea typeface="Albert Sans"/>
                <a:cs typeface="Albert Sans"/>
                <a:sym typeface="Albert Sans"/>
              </a:defRPr>
            </a:lvl7pPr>
            <a:lvl8pPr lvl="7">
              <a:lnSpc>
                <a:spcPct val="90000"/>
              </a:lnSpc>
              <a:spcBef>
                <a:spcPts val="0"/>
              </a:spcBef>
              <a:spcAft>
                <a:spcPts val="0"/>
              </a:spcAft>
              <a:buClr>
                <a:schemeClr val="dk2"/>
              </a:buClr>
              <a:buSzPts val="1400"/>
              <a:buFont typeface="Albert Sans"/>
              <a:buNone/>
              <a:defRPr>
                <a:solidFill>
                  <a:schemeClr val="dk2"/>
                </a:solidFill>
                <a:latin typeface="Albert Sans"/>
                <a:ea typeface="Albert Sans"/>
                <a:cs typeface="Albert Sans"/>
                <a:sym typeface="Albert Sans"/>
              </a:defRPr>
            </a:lvl8pPr>
            <a:lvl9pPr lvl="8">
              <a:lnSpc>
                <a:spcPct val="90000"/>
              </a:lnSpc>
              <a:spcBef>
                <a:spcPts val="0"/>
              </a:spcBef>
              <a:spcAft>
                <a:spcPts val="0"/>
              </a:spcAft>
              <a:buClr>
                <a:schemeClr val="dk2"/>
              </a:buClr>
              <a:buSzPts val="1400"/>
              <a:buFont typeface="Albert Sans"/>
              <a:buNone/>
              <a:defRPr>
                <a:solidFill>
                  <a:schemeClr val="dk2"/>
                </a:solidFill>
                <a:latin typeface="Albert Sans"/>
                <a:ea typeface="Albert Sans"/>
                <a:cs typeface="Albert Sans"/>
                <a:sym typeface="Albert Sans"/>
              </a:defRPr>
            </a:lvl9pPr>
          </a:lstStyle>
          <a:p/>
        </p:txBody>
      </p:sp>
      <p:sp>
        <p:nvSpPr>
          <p:cNvPr id="130" name="Google Shape;130;p21"/>
          <p:cNvSpPr txBox="1"/>
          <p:nvPr>
            <p:ph idx="1" type="body"/>
          </p:nvPr>
        </p:nvSpPr>
        <p:spPr>
          <a:xfrm>
            <a:off x="1188971" y="2402817"/>
            <a:ext cx="1893300" cy="16854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Clr>
                <a:schemeClr val="dk2"/>
              </a:buClr>
              <a:buSzPts val="1000"/>
              <a:buFont typeface="Albert Sans"/>
              <a:buChar char="●"/>
              <a:defRPr sz="1000">
                <a:solidFill>
                  <a:schemeClr val="dk2"/>
                </a:solidFill>
              </a:defRPr>
            </a:lvl1pPr>
            <a:lvl2pPr indent="-292100" lvl="1" marL="914400">
              <a:spcBef>
                <a:spcPts val="0"/>
              </a:spcBef>
              <a:spcAft>
                <a:spcPts val="0"/>
              </a:spcAft>
              <a:buClr>
                <a:schemeClr val="dk2"/>
              </a:buClr>
              <a:buSzPts val="1000"/>
              <a:buFont typeface="Albert Sans"/>
              <a:buChar char="○"/>
              <a:defRPr sz="1000">
                <a:solidFill>
                  <a:schemeClr val="dk2"/>
                </a:solidFill>
              </a:defRPr>
            </a:lvl2pPr>
            <a:lvl3pPr indent="-292100" lvl="2" marL="1371600">
              <a:spcBef>
                <a:spcPts val="0"/>
              </a:spcBef>
              <a:spcAft>
                <a:spcPts val="0"/>
              </a:spcAft>
              <a:buClr>
                <a:schemeClr val="dk2"/>
              </a:buClr>
              <a:buSzPts val="1000"/>
              <a:buFont typeface="Albert Sans"/>
              <a:buChar char="■"/>
              <a:defRPr sz="1000">
                <a:solidFill>
                  <a:schemeClr val="dk2"/>
                </a:solidFill>
              </a:defRPr>
            </a:lvl3pPr>
            <a:lvl4pPr indent="-292100" lvl="3" marL="1828800">
              <a:spcBef>
                <a:spcPts val="0"/>
              </a:spcBef>
              <a:spcAft>
                <a:spcPts val="0"/>
              </a:spcAft>
              <a:buClr>
                <a:schemeClr val="dk2"/>
              </a:buClr>
              <a:buSzPts val="1000"/>
              <a:buFont typeface="Albert Sans"/>
              <a:buChar char="●"/>
              <a:defRPr sz="1000">
                <a:solidFill>
                  <a:schemeClr val="dk2"/>
                </a:solidFill>
              </a:defRPr>
            </a:lvl4pPr>
            <a:lvl5pPr indent="-292100" lvl="4" marL="2286000">
              <a:spcBef>
                <a:spcPts val="0"/>
              </a:spcBef>
              <a:spcAft>
                <a:spcPts val="0"/>
              </a:spcAft>
              <a:buClr>
                <a:schemeClr val="dk2"/>
              </a:buClr>
              <a:buSzPts val="1000"/>
              <a:buFont typeface="Albert Sans"/>
              <a:buChar char="○"/>
              <a:defRPr sz="1000">
                <a:solidFill>
                  <a:schemeClr val="dk2"/>
                </a:solidFill>
              </a:defRPr>
            </a:lvl5pPr>
            <a:lvl6pPr indent="-292100" lvl="5" marL="2743200">
              <a:spcBef>
                <a:spcPts val="0"/>
              </a:spcBef>
              <a:spcAft>
                <a:spcPts val="0"/>
              </a:spcAft>
              <a:buClr>
                <a:schemeClr val="dk2"/>
              </a:buClr>
              <a:buSzPts val="1000"/>
              <a:buFont typeface="Albert Sans"/>
              <a:buChar char="■"/>
              <a:defRPr sz="1000">
                <a:solidFill>
                  <a:schemeClr val="dk2"/>
                </a:solidFill>
              </a:defRPr>
            </a:lvl6pPr>
            <a:lvl7pPr indent="-292100" lvl="6" marL="3200400">
              <a:spcBef>
                <a:spcPts val="0"/>
              </a:spcBef>
              <a:spcAft>
                <a:spcPts val="0"/>
              </a:spcAft>
              <a:buClr>
                <a:schemeClr val="dk2"/>
              </a:buClr>
              <a:buSzPts val="1000"/>
              <a:buFont typeface="Albert Sans"/>
              <a:buChar char="●"/>
              <a:defRPr sz="1000">
                <a:solidFill>
                  <a:schemeClr val="dk2"/>
                </a:solidFill>
              </a:defRPr>
            </a:lvl7pPr>
            <a:lvl8pPr indent="-292100" lvl="7" marL="3657600">
              <a:spcBef>
                <a:spcPts val="0"/>
              </a:spcBef>
              <a:spcAft>
                <a:spcPts val="0"/>
              </a:spcAft>
              <a:buClr>
                <a:schemeClr val="dk2"/>
              </a:buClr>
              <a:buSzPts val="1000"/>
              <a:buFont typeface="Albert Sans"/>
              <a:buChar char="○"/>
              <a:defRPr sz="1000">
                <a:solidFill>
                  <a:schemeClr val="dk2"/>
                </a:solidFill>
              </a:defRPr>
            </a:lvl8pPr>
            <a:lvl9pPr indent="-292100" lvl="8" marL="4114800">
              <a:spcBef>
                <a:spcPts val="0"/>
              </a:spcBef>
              <a:spcAft>
                <a:spcPts val="0"/>
              </a:spcAft>
              <a:buClr>
                <a:schemeClr val="dk2"/>
              </a:buClr>
              <a:buSzPts val="1000"/>
              <a:buFont typeface="Albert Sans"/>
              <a:buChar char="■"/>
              <a:defRPr sz="1000">
                <a:solidFill>
                  <a:schemeClr val="dk2"/>
                </a:solidFill>
              </a:defRPr>
            </a:lvl9pPr>
          </a:lstStyle>
          <a:p/>
        </p:txBody>
      </p:sp>
      <p:sp>
        <p:nvSpPr>
          <p:cNvPr id="131" name="Google Shape;131;p21"/>
          <p:cNvSpPr txBox="1"/>
          <p:nvPr>
            <p:ph idx="2" type="body"/>
          </p:nvPr>
        </p:nvSpPr>
        <p:spPr>
          <a:xfrm>
            <a:off x="3628515" y="2402817"/>
            <a:ext cx="1893300" cy="16854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Clr>
                <a:schemeClr val="dk2"/>
              </a:buClr>
              <a:buSzPts val="1000"/>
              <a:buFont typeface="Albert Sans"/>
              <a:buChar char="●"/>
              <a:defRPr sz="1000">
                <a:solidFill>
                  <a:schemeClr val="dk2"/>
                </a:solidFill>
              </a:defRPr>
            </a:lvl1pPr>
            <a:lvl2pPr indent="-292100" lvl="1" marL="914400">
              <a:spcBef>
                <a:spcPts val="0"/>
              </a:spcBef>
              <a:spcAft>
                <a:spcPts val="0"/>
              </a:spcAft>
              <a:buClr>
                <a:schemeClr val="dk2"/>
              </a:buClr>
              <a:buSzPts val="1000"/>
              <a:buFont typeface="Albert Sans"/>
              <a:buChar char="○"/>
              <a:defRPr sz="1000">
                <a:solidFill>
                  <a:schemeClr val="dk2"/>
                </a:solidFill>
              </a:defRPr>
            </a:lvl2pPr>
            <a:lvl3pPr indent="-292100" lvl="2" marL="1371600">
              <a:spcBef>
                <a:spcPts val="0"/>
              </a:spcBef>
              <a:spcAft>
                <a:spcPts val="0"/>
              </a:spcAft>
              <a:buClr>
                <a:schemeClr val="dk2"/>
              </a:buClr>
              <a:buSzPts val="1000"/>
              <a:buFont typeface="Albert Sans"/>
              <a:buChar char="■"/>
              <a:defRPr sz="1000">
                <a:solidFill>
                  <a:schemeClr val="dk2"/>
                </a:solidFill>
              </a:defRPr>
            </a:lvl3pPr>
            <a:lvl4pPr indent="-292100" lvl="3" marL="1828800">
              <a:spcBef>
                <a:spcPts val="0"/>
              </a:spcBef>
              <a:spcAft>
                <a:spcPts val="0"/>
              </a:spcAft>
              <a:buClr>
                <a:schemeClr val="dk2"/>
              </a:buClr>
              <a:buSzPts val="1000"/>
              <a:buFont typeface="Albert Sans"/>
              <a:buChar char="●"/>
              <a:defRPr sz="1000">
                <a:solidFill>
                  <a:schemeClr val="dk2"/>
                </a:solidFill>
              </a:defRPr>
            </a:lvl4pPr>
            <a:lvl5pPr indent="-292100" lvl="4" marL="2286000">
              <a:spcBef>
                <a:spcPts val="0"/>
              </a:spcBef>
              <a:spcAft>
                <a:spcPts val="0"/>
              </a:spcAft>
              <a:buClr>
                <a:schemeClr val="dk2"/>
              </a:buClr>
              <a:buSzPts val="1000"/>
              <a:buFont typeface="Albert Sans"/>
              <a:buChar char="○"/>
              <a:defRPr sz="1000">
                <a:solidFill>
                  <a:schemeClr val="dk2"/>
                </a:solidFill>
              </a:defRPr>
            </a:lvl5pPr>
            <a:lvl6pPr indent="-292100" lvl="5" marL="2743200">
              <a:spcBef>
                <a:spcPts val="0"/>
              </a:spcBef>
              <a:spcAft>
                <a:spcPts val="0"/>
              </a:spcAft>
              <a:buClr>
                <a:schemeClr val="dk2"/>
              </a:buClr>
              <a:buSzPts val="1000"/>
              <a:buFont typeface="Albert Sans"/>
              <a:buChar char="■"/>
              <a:defRPr sz="1000">
                <a:solidFill>
                  <a:schemeClr val="dk2"/>
                </a:solidFill>
              </a:defRPr>
            </a:lvl6pPr>
            <a:lvl7pPr indent="-292100" lvl="6" marL="3200400">
              <a:spcBef>
                <a:spcPts val="0"/>
              </a:spcBef>
              <a:spcAft>
                <a:spcPts val="0"/>
              </a:spcAft>
              <a:buClr>
                <a:schemeClr val="dk2"/>
              </a:buClr>
              <a:buSzPts val="1000"/>
              <a:buFont typeface="Albert Sans"/>
              <a:buChar char="●"/>
              <a:defRPr sz="1000">
                <a:solidFill>
                  <a:schemeClr val="dk2"/>
                </a:solidFill>
              </a:defRPr>
            </a:lvl7pPr>
            <a:lvl8pPr indent="-292100" lvl="7" marL="3657600">
              <a:spcBef>
                <a:spcPts val="0"/>
              </a:spcBef>
              <a:spcAft>
                <a:spcPts val="0"/>
              </a:spcAft>
              <a:buClr>
                <a:schemeClr val="dk2"/>
              </a:buClr>
              <a:buSzPts val="1000"/>
              <a:buFont typeface="Albert Sans"/>
              <a:buChar char="○"/>
              <a:defRPr sz="1000">
                <a:solidFill>
                  <a:schemeClr val="dk2"/>
                </a:solidFill>
              </a:defRPr>
            </a:lvl8pPr>
            <a:lvl9pPr indent="-292100" lvl="8" marL="4114800">
              <a:spcBef>
                <a:spcPts val="0"/>
              </a:spcBef>
              <a:spcAft>
                <a:spcPts val="0"/>
              </a:spcAft>
              <a:buClr>
                <a:schemeClr val="dk2"/>
              </a:buClr>
              <a:buSzPts val="1000"/>
              <a:buFont typeface="Albert Sans"/>
              <a:buChar char="■"/>
              <a:defRPr sz="1000">
                <a:solidFill>
                  <a:schemeClr val="dk2"/>
                </a:solidFill>
              </a:defRPr>
            </a:lvl9pPr>
          </a:lstStyle>
          <a:p/>
        </p:txBody>
      </p:sp>
      <p:sp>
        <p:nvSpPr>
          <p:cNvPr id="132" name="Google Shape;132;p21"/>
          <p:cNvSpPr txBox="1"/>
          <p:nvPr>
            <p:ph idx="3" type="subTitle"/>
          </p:nvPr>
        </p:nvSpPr>
        <p:spPr>
          <a:xfrm>
            <a:off x="1078092" y="1852966"/>
            <a:ext cx="2125500" cy="373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1400"/>
              <a:buFont typeface="Albert Sans"/>
              <a:buNone/>
              <a:defRPr>
                <a:solidFill>
                  <a:schemeClr val="dk2"/>
                </a:solidFill>
              </a:defRPr>
            </a:lvl1pPr>
            <a:lvl2pPr lvl="1">
              <a:spcBef>
                <a:spcPts val="0"/>
              </a:spcBef>
              <a:spcAft>
                <a:spcPts val="0"/>
              </a:spcAft>
              <a:buClr>
                <a:schemeClr val="dk2"/>
              </a:buClr>
              <a:buSzPts val="1400"/>
              <a:buNone/>
              <a:defRPr>
                <a:solidFill>
                  <a:schemeClr val="dk2"/>
                </a:solidFill>
              </a:defRPr>
            </a:lvl2pPr>
            <a:lvl3pPr lvl="2">
              <a:spcBef>
                <a:spcPts val="0"/>
              </a:spcBef>
              <a:spcAft>
                <a:spcPts val="0"/>
              </a:spcAft>
              <a:buClr>
                <a:schemeClr val="dk2"/>
              </a:buClr>
              <a:buSzPts val="1400"/>
              <a:buNone/>
              <a:defRPr>
                <a:solidFill>
                  <a:schemeClr val="dk2"/>
                </a:solidFill>
              </a:defRPr>
            </a:lvl3pPr>
            <a:lvl4pPr lvl="3">
              <a:spcBef>
                <a:spcPts val="0"/>
              </a:spcBef>
              <a:spcAft>
                <a:spcPts val="0"/>
              </a:spcAft>
              <a:buClr>
                <a:schemeClr val="dk2"/>
              </a:buClr>
              <a:buSzPts val="1400"/>
              <a:buNone/>
              <a:defRPr>
                <a:solidFill>
                  <a:schemeClr val="dk2"/>
                </a:solidFill>
              </a:defRPr>
            </a:lvl4pPr>
            <a:lvl5pPr lvl="4">
              <a:spcBef>
                <a:spcPts val="0"/>
              </a:spcBef>
              <a:spcAft>
                <a:spcPts val="0"/>
              </a:spcAft>
              <a:buClr>
                <a:schemeClr val="dk2"/>
              </a:buClr>
              <a:buSzPts val="1400"/>
              <a:buNone/>
              <a:defRPr>
                <a:solidFill>
                  <a:schemeClr val="dk2"/>
                </a:solidFill>
              </a:defRPr>
            </a:lvl5pPr>
            <a:lvl6pPr lvl="5">
              <a:spcBef>
                <a:spcPts val="0"/>
              </a:spcBef>
              <a:spcAft>
                <a:spcPts val="0"/>
              </a:spcAft>
              <a:buClr>
                <a:schemeClr val="dk2"/>
              </a:buClr>
              <a:buSzPts val="1400"/>
              <a:buNone/>
              <a:defRPr>
                <a:solidFill>
                  <a:schemeClr val="dk2"/>
                </a:solidFill>
              </a:defRPr>
            </a:lvl6pPr>
            <a:lvl7pPr lvl="6">
              <a:spcBef>
                <a:spcPts val="0"/>
              </a:spcBef>
              <a:spcAft>
                <a:spcPts val="0"/>
              </a:spcAft>
              <a:buClr>
                <a:schemeClr val="dk2"/>
              </a:buClr>
              <a:buSzPts val="1400"/>
              <a:buNone/>
              <a:defRPr>
                <a:solidFill>
                  <a:schemeClr val="dk2"/>
                </a:solidFill>
              </a:defRPr>
            </a:lvl7pPr>
            <a:lvl8pPr lvl="7">
              <a:spcBef>
                <a:spcPts val="0"/>
              </a:spcBef>
              <a:spcAft>
                <a:spcPts val="0"/>
              </a:spcAft>
              <a:buClr>
                <a:schemeClr val="dk2"/>
              </a:buClr>
              <a:buSzPts val="1400"/>
              <a:buNone/>
              <a:defRPr>
                <a:solidFill>
                  <a:schemeClr val="dk2"/>
                </a:solidFill>
              </a:defRPr>
            </a:lvl8pPr>
            <a:lvl9pPr lvl="8">
              <a:spcBef>
                <a:spcPts val="0"/>
              </a:spcBef>
              <a:spcAft>
                <a:spcPts val="0"/>
              </a:spcAft>
              <a:buClr>
                <a:schemeClr val="dk2"/>
              </a:buClr>
              <a:buSzPts val="1400"/>
              <a:buNone/>
              <a:defRPr>
                <a:solidFill>
                  <a:schemeClr val="dk2"/>
                </a:solidFill>
              </a:defRPr>
            </a:lvl9pPr>
          </a:lstStyle>
          <a:p/>
        </p:txBody>
      </p:sp>
      <p:sp>
        <p:nvSpPr>
          <p:cNvPr id="133" name="Google Shape;133;p21"/>
          <p:cNvSpPr txBox="1"/>
          <p:nvPr>
            <p:ph idx="4" type="subTitle"/>
          </p:nvPr>
        </p:nvSpPr>
        <p:spPr>
          <a:xfrm>
            <a:off x="3524146" y="1852966"/>
            <a:ext cx="2125500" cy="373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1400"/>
              <a:buFont typeface="Albert Sans"/>
              <a:buNone/>
              <a:defRPr>
                <a:solidFill>
                  <a:schemeClr val="dk2"/>
                </a:solidFill>
              </a:defRPr>
            </a:lvl1pPr>
            <a:lvl2pPr lvl="1">
              <a:spcBef>
                <a:spcPts val="0"/>
              </a:spcBef>
              <a:spcAft>
                <a:spcPts val="0"/>
              </a:spcAft>
              <a:buClr>
                <a:schemeClr val="dk2"/>
              </a:buClr>
              <a:buSzPts val="1400"/>
              <a:buNone/>
              <a:defRPr>
                <a:solidFill>
                  <a:schemeClr val="dk2"/>
                </a:solidFill>
              </a:defRPr>
            </a:lvl2pPr>
            <a:lvl3pPr lvl="2">
              <a:spcBef>
                <a:spcPts val="0"/>
              </a:spcBef>
              <a:spcAft>
                <a:spcPts val="0"/>
              </a:spcAft>
              <a:buClr>
                <a:schemeClr val="dk2"/>
              </a:buClr>
              <a:buSzPts val="1400"/>
              <a:buNone/>
              <a:defRPr>
                <a:solidFill>
                  <a:schemeClr val="dk2"/>
                </a:solidFill>
              </a:defRPr>
            </a:lvl3pPr>
            <a:lvl4pPr lvl="3">
              <a:spcBef>
                <a:spcPts val="0"/>
              </a:spcBef>
              <a:spcAft>
                <a:spcPts val="0"/>
              </a:spcAft>
              <a:buClr>
                <a:schemeClr val="dk2"/>
              </a:buClr>
              <a:buSzPts val="1400"/>
              <a:buNone/>
              <a:defRPr>
                <a:solidFill>
                  <a:schemeClr val="dk2"/>
                </a:solidFill>
              </a:defRPr>
            </a:lvl4pPr>
            <a:lvl5pPr lvl="4">
              <a:spcBef>
                <a:spcPts val="0"/>
              </a:spcBef>
              <a:spcAft>
                <a:spcPts val="0"/>
              </a:spcAft>
              <a:buClr>
                <a:schemeClr val="dk2"/>
              </a:buClr>
              <a:buSzPts val="1400"/>
              <a:buNone/>
              <a:defRPr>
                <a:solidFill>
                  <a:schemeClr val="dk2"/>
                </a:solidFill>
              </a:defRPr>
            </a:lvl5pPr>
            <a:lvl6pPr lvl="5">
              <a:spcBef>
                <a:spcPts val="0"/>
              </a:spcBef>
              <a:spcAft>
                <a:spcPts val="0"/>
              </a:spcAft>
              <a:buClr>
                <a:schemeClr val="dk2"/>
              </a:buClr>
              <a:buSzPts val="1400"/>
              <a:buNone/>
              <a:defRPr>
                <a:solidFill>
                  <a:schemeClr val="dk2"/>
                </a:solidFill>
              </a:defRPr>
            </a:lvl6pPr>
            <a:lvl7pPr lvl="6">
              <a:spcBef>
                <a:spcPts val="0"/>
              </a:spcBef>
              <a:spcAft>
                <a:spcPts val="0"/>
              </a:spcAft>
              <a:buClr>
                <a:schemeClr val="dk2"/>
              </a:buClr>
              <a:buSzPts val="1400"/>
              <a:buNone/>
              <a:defRPr>
                <a:solidFill>
                  <a:schemeClr val="dk2"/>
                </a:solidFill>
              </a:defRPr>
            </a:lvl7pPr>
            <a:lvl8pPr lvl="7">
              <a:spcBef>
                <a:spcPts val="0"/>
              </a:spcBef>
              <a:spcAft>
                <a:spcPts val="0"/>
              </a:spcAft>
              <a:buClr>
                <a:schemeClr val="dk2"/>
              </a:buClr>
              <a:buSzPts val="1400"/>
              <a:buNone/>
              <a:defRPr>
                <a:solidFill>
                  <a:schemeClr val="dk2"/>
                </a:solidFill>
              </a:defRPr>
            </a:lvl8pPr>
            <a:lvl9pPr lvl="8">
              <a:spcBef>
                <a:spcPts val="0"/>
              </a:spcBef>
              <a:spcAft>
                <a:spcPts val="0"/>
              </a:spcAft>
              <a:buClr>
                <a:schemeClr val="dk2"/>
              </a:buClr>
              <a:buSzPts val="1400"/>
              <a:buNone/>
              <a:defRPr>
                <a:solidFill>
                  <a:schemeClr val="dk2"/>
                </a:solidFill>
              </a:defRPr>
            </a:lvl9pPr>
          </a:lstStyle>
          <a:p/>
        </p:txBody>
      </p:sp>
      <p:sp>
        <p:nvSpPr>
          <p:cNvPr id="134" name="Google Shape;134;p21"/>
          <p:cNvSpPr txBox="1"/>
          <p:nvPr>
            <p:ph idx="5" type="subTitle"/>
          </p:nvPr>
        </p:nvSpPr>
        <p:spPr>
          <a:xfrm>
            <a:off x="5970200" y="1852966"/>
            <a:ext cx="2125500" cy="373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1400"/>
              <a:buFont typeface="Albert Sans"/>
              <a:buNone/>
              <a:defRPr>
                <a:solidFill>
                  <a:schemeClr val="dk2"/>
                </a:solidFill>
              </a:defRPr>
            </a:lvl1pPr>
            <a:lvl2pPr lvl="1">
              <a:spcBef>
                <a:spcPts val="0"/>
              </a:spcBef>
              <a:spcAft>
                <a:spcPts val="0"/>
              </a:spcAft>
              <a:buClr>
                <a:schemeClr val="dk2"/>
              </a:buClr>
              <a:buSzPts val="1400"/>
              <a:buNone/>
              <a:defRPr>
                <a:solidFill>
                  <a:schemeClr val="dk2"/>
                </a:solidFill>
              </a:defRPr>
            </a:lvl2pPr>
            <a:lvl3pPr lvl="2">
              <a:spcBef>
                <a:spcPts val="0"/>
              </a:spcBef>
              <a:spcAft>
                <a:spcPts val="0"/>
              </a:spcAft>
              <a:buClr>
                <a:schemeClr val="dk2"/>
              </a:buClr>
              <a:buSzPts val="1400"/>
              <a:buNone/>
              <a:defRPr>
                <a:solidFill>
                  <a:schemeClr val="dk2"/>
                </a:solidFill>
              </a:defRPr>
            </a:lvl3pPr>
            <a:lvl4pPr lvl="3">
              <a:spcBef>
                <a:spcPts val="0"/>
              </a:spcBef>
              <a:spcAft>
                <a:spcPts val="0"/>
              </a:spcAft>
              <a:buClr>
                <a:schemeClr val="dk2"/>
              </a:buClr>
              <a:buSzPts val="1400"/>
              <a:buNone/>
              <a:defRPr>
                <a:solidFill>
                  <a:schemeClr val="dk2"/>
                </a:solidFill>
              </a:defRPr>
            </a:lvl4pPr>
            <a:lvl5pPr lvl="4">
              <a:spcBef>
                <a:spcPts val="0"/>
              </a:spcBef>
              <a:spcAft>
                <a:spcPts val="0"/>
              </a:spcAft>
              <a:buClr>
                <a:schemeClr val="dk2"/>
              </a:buClr>
              <a:buSzPts val="1400"/>
              <a:buNone/>
              <a:defRPr>
                <a:solidFill>
                  <a:schemeClr val="dk2"/>
                </a:solidFill>
              </a:defRPr>
            </a:lvl5pPr>
            <a:lvl6pPr lvl="5">
              <a:spcBef>
                <a:spcPts val="0"/>
              </a:spcBef>
              <a:spcAft>
                <a:spcPts val="0"/>
              </a:spcAft>
              <a:buClr>
                <a:schemeClr val="dk2"/>
              </a:buClr>
              <a:buSzPts val="1400"/>
              <a:buNone/>
              <a:defRPr>
                <a:solidFill>
                  <a:schemeClr val="dk2"/>
                </a:solidFill>
              </a:defRPr>
            </a:lvl6pPr>
            <a:lvl7pPr lvl="6">
              <a:spcBef>
                <a:spcPts val="0"/>
              </a:spcBef>
              <a:spcAft>
                <a:spcPts val="0"/>
              </a:spcAft>
              <a:buClr>
                <a:schemeClr val="dk2"/>
              </a:buClr>
              <a:buSzPts val="1400"/>
              <a:buNone/>
              <a:defRPr>
                <a:solidFill>
                  <a:schemeClr val="dk2"/>
                </a:solidFill>
              </a:defRPr>
            </a:lvl7pPr>
            <a:lvl8pPr lvl="7">
              <a:spcBef>
                <a:spcPts val="0"/>
              </a:spcBef>
              <a:spcAft>
                <a:spcPts val="0"/>
              </a:spcAft>
              <a:buClr>
                <a:schemeClr val="dk2"/>
              </a:buClr>
              <a:buSzPts val="1400"/>
              <a:buNone/>
              <a:defRPr>
                <a:solidFill>
                  <a:schemeClr val="dk2"/>
                </a:solidFill>
              </a:defRPr>
            </a:lvl8pPr>
            <a:lvl9pPr lvl="8">
              <a:spcBef>
                <a:spcPts val="0"/>
              </a:spcBef>
              <a:spcAft>
                <a:spcPts val="0"/>
              </a:spcAft>
              <a:buClr>
                <a:schemeClr val="dk2"/>
              </a:buClr>
              <a:buSzPts val="1400"/>
              <a:buNone/>
              <a:defRPr>
                <a:solidFill>
                  <a:schemeClr val="dk2"/>
                </a:solidFill>
              </a:defRPr>
            </a:lvl9pPr>
          </a:lstStyle>
          <a:p/>
        </p:txBody>
      </p:sp>
      <p:sp>
        <p:nvSpPr>
          <p:cNvPr id="135" name="Google Shape;135;p21"/>
          <p:cNvSpPr txBox="1"/>
          <p:nvPr>
            <p:ph idx="6" type="body"/>
          </p:nvPr>
        </p:nvSpPr>
        <p:spPr>
          <a:xfrm>
            <a:off x="6068972" y="2402817"/>
            <a:ext cx="1893300" cy="16854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Clr>
                <a:schemeClr val="dk2"/>
              </a:buClr>
              <a:buSzPts val="1000"/>
              <a:buFont typeface="Albert Sans"/>
              <a:buChar char="●"/>
              <a:defRPr sz="1000">
                <a:solidFill>
                  <a:schemeClr val="dk2"/>
                </a:solidFill>
              </a:defRPr>
            </a:lvl1pPr>
            <a:lvl2pPr indent="-292100" lvl="1" marL="914400">
              <a:spcBef>
                <a:spcPts val="0"/>
              </a:spcBef>
              <a:spcAft>
                <a:spcPts val="0"/>
              </a:spcAft>
              <a:buClr>
                <a:schemeClr val="dk2"/>
              </a:buClr>
              <a:buSzPts val="1000"/>
              <a:buFont typeface="Albert Sans"/>
              <a:buChar char="○"/>
              <a:defRPr sz="1000">
                <a:solidFill>
                  <a:schemeClr val="dk2"/>
                </a:solidFill>
              </a:defRPr>
            </a:lvl2pPr>
            <a:lvl3pPr indent="-292100" lvl="2" marL="1371600">
              <a:spcBef>
                <a:spcPts val="0"/>
              </a:spcBef>
              <a:spcAft>
                <a:spcPts val="0"/>
              </a:spcAft>
              <a:buClr>
                <a:schemeClr val="dk2"/>
              </a:buClr>
              <a:buSzPts val="1000"/>
              <a:buFont typeface="Albert Sans"/>
              <a:buChar char="■"/>
              <a:defRPr sz="1000">
                <a:solidFill>
                  <a:schemeClr val="dk2"/>
                </a:solidFill>
              </a:defRPr>
            </a:lvl3pPr>
            <a:lvl4pPr indent="-292100" lvl="3" marL="1828800">
              <a:spcBef>
                <a:spcPts val="0"/>
              </a:spcBef>
              <a:spcAft>
                <a:spcPts val="0"/>
              </a:spcAft>
              <a:buClr>
                <a:schemeClr val="dk2"/>
              </a:buClr>
              <a:buSzPts val="1000"/>
              <a:buFont typeface="Albert Sans"/>
              <a:buChar char="●"/>
              <a:defRPr sz="1000">
                <a:solidFill>
                  <a:schemeClr val="dk2"/>
                </a:solidFill>
              </a:defRPr>
            </a:lvl4pPr>
            <a:lvl5pPr indent="-292100" lvl="4" marL="2286000">
              <a:spcBef>
                <a:spcPts val="0"/>
              </a:spcBef>
              <a:spcAft>
                <a:spcPts val="0"/>
              </a:spcAft>
              <a:buClr>
                <a:schemeClr val="dk2"/>
              </a:buClr>
              <a:buSzPts val="1000"/>
              <a:buFont typeface="Albert Sans"/>
              <a:buChar char="○"/>
              <a:defRPr sz="1000">
                <a:solidFill>
                  <a:schemeClr val="dk2"/>
                </a:solidFill>
              </a:defRPr>
            </a:lvl5pPr>
            <a:lvl6pPr indent="-292100" lvl="5" marL="2743200">
              <a:spcBef>
                <a:spcPts val="0"/>
              </a:spcBef>
              <a:spcAft>
                <a:spcPts val="0"/>
              </a:spcAft>
              <a:buClr>
                <a:schemeClr val="dk2"/>
              </a:buClr>
              <a:buSzPts val="1000"/>
              <a:buFont typeface="Albert Sans"/>
              <a:buChar char="■"/>
              <a:defRPr sz="1000">
                <a:solidFill>
                  <a:schemeClr val="dk2"/>
                </a:solidFill>
              </a:defRPr>
            </a:lvl6pPr>
            <a:lvl7pPr indent="-292100" lvl="6" marL="3200400">
              <a:spcBef>
                <a:spcPts val="0"/>
              </a:spcBef>
              <a:spcAft>
                <a:spcPts val="0"/>
              </a:spcAft>
              <a:buClr>
                <a:schemeClr val="dk2"/>
              </a:buClr>
              <a:buSzPts val="1000"/>
              <a:buFont typeface="Albert Sans"/>
              <a:buChar char="●"/>
              <a:defRPr sz="1000">
                <a:solidFill>
                  <a:schemeClr val="dk2"/>
                </a:solidFill>
              </a:defRPr>
            </a:lvl7pPr>
            <a:lvl8pPr indent="-292100" lvl="7" marL="3657600">
              <a:spcBef>
                <a:spcPts val="0"/>
              </a:spcBef>
              <a:spcAft>
                <a:spcPts val="0"/>
              </a:spcAft>
              <a:buClr>
                <a:schemeClr val="dk2"/>
              </a:buClr>
              <a:buSzPts val="1000"/>
              <a:buFont typeface="Albert Sans"/>
              <a:buChar char="○"/>
              <a:defRPr sz="1000">
                <a:solidFill>
                  <a:schemeClr val="dk2"/>
                </a:solidFill>
              </a:defRPr>
            </a:lvl8pPr>
            <a:lvl9pPr indent="-292100" lvl="8" marL="4114800">
              <a:spcBef>
                <a:spcPts val="0"/>
              </a:spcBef>
              <a:spcAft>
                <a:spcPts val="0"/>
              </a:spcAft>
              <a:buClr>
                <a:schemeClr val="dk2"/>
              </a:buClr>
              <a:buSzPts val="1000"/>
              <a:buFont typeface="Albert Sans"/>
              <a:buChar char="■"/>
              <a:defRPr sz="1000">
                <a:solidFill>
                  <a:schemeClr val="dk2"/>
                </a:solidFill>
              </a:defRPr>
            </a:lvl9pPr>
          </a:lstStyle>
          <a:p/>
        </p:txBody>
      </p:sp>
      <p:sp>
        <p:nvSpPr>
          <p:cNvPr id="136" name="Google Shape;136;p21"/>
          <p:cNvSpPr/>
          <p:nvPr>
            <p:ph idx="7" type="pic"/>
          </p:nvPr>
        </p:nvSpPr>
        <p:spPr>
          <a:xfrm>
            <a:off x="8596800" y="223475"/>
            <a:ext cx="318600" cy="318600"/>
          </a:xfrm>
          <a:prstGeom prst="ellipse">
            <a:avLst/>
          </a:prstGeom>
          <a:noFill/>
          <a:ln>
            <a:noFill/>
          </a:ln>
        </p:spPr>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of 6 Concepts">
  <p:cSld name="CUSTOM_11_1">
    <p:bg>
      <p:bgPr>
        <a:solidFill>
          <a:schemeClr val="accent2"/>
        </a:solidFill>
      </p:bgPr>
    </p:bg>
    <p:spTree>
      <p:nvGrpSpPr>
        <p:cNvPr id="137" name="Shape 137"/>
        <p:cNvGrpSpPr/>
        <p:nvPr/>
      </p:nvGrpSpPr>
      <p:grpSpPr>
        <a:xfrm>
          <a:off x="0" y="0"/>
          <a:ext cx="0" cy="0"/>
          <a:chOff x="0" y="0"/>
          <a:chExt cx="0" cy="0"/>
        </a:xfrm>
      </p:grpSpPr>
      <p:sp>
        <p:nvSpPr>
          <p:cNvPr id="138" name="Google Shape;138;p22"/>
          <p:cNvSpPr/>
          <p:nvPr/>
        </p:nvSpPr>
        <p:spPr>
          <a:xfrm>
            <a:off x="116350" y="93175"/>
            <a:ext cx="8904000" cy="4914900"/>
          </a:xfrm>
          <a:prstGeom prst="roundRect">
            <a:avLst>
              <a:gd fmla="val 261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22"/>
          <p:cNvSpPr txBox="1"/>
          <p:nvPr>
            <p:ph idx="1" type="subTitle"/>
          </p:nvPr>
        </p:nvSpPr>
        <p:spPr>
          <a:xfrm>
            <a:off x="1062065" y="917207"/>
            <a:ext cx="2021100" cy="373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1400"/>
              <a:buFont typeface="Albert Sans"/>
              <a:buNone/>
              <a:defRPr>
                <a:solidFill>
                  <a:schemeClr val="dk2"/>
                </a:solidFill>
              </a:defRPr>
            </a:lvl1pPr>
            <a:lvl2pPr lvl="1">
              <a:spcBef>
                <a:spcPts val="0"/>
              </a:spcBef>
              <a:spcAft>
                <a:spcPts val="0"/>
              </a:spcAft>
              <a:buClr>
                <a:schemeClr val="dk2"/>
              </a:buClr>
              <a:buSzPts val="1400"/>
              <a:buNone/>
              <a:defRPr>
                <a:solidFill>
                  <a:schemeClr val="dk2"/>
                </a:solidFill>
              </a:defRPr>
            </a:lvl2pPr>
            <a:lvl3pPr lvl="2">
              <a:spcBef>
                <a:spcPts val="0"/>
              </a:spcBef>
              <a:spcAft>
                <a:spcPts val="0"/>
              </a:spcAft>
              <a:buClr>
                <a:schemeClr val="dk2"/>
              </a:buClr>
              <a:buSzPts val="1400"/>
              <a:buNone/>
              <a:defRPr>
                <a:solidFill>
                  <a:schemeClr val="dk2"/>
                </a:solidFill>
              </a:defRPr>
            </a:lvl3pPr>
            <a:lvl4pPr lvl="3">
              <a:spcBef>
                <a:spcPts val="0"/>
              </a:spcBef>
              <a:spcAft>
                <a:spcPts val="0"/>
              </a:spcAft>
              <a:buClr>
                <a:schemeClr val="dk2"/>
              </a:buClr>
              <a:buSzPts val="1400"/>
              <a:buNone/>
              <a:defRPr>
                <a:solidFill>
                  <a:schemeClr val="dk2"/>
                </a:solidFill>
              </a:defRPr>
            </a:lvl4pPr>
            <a:lvl5pPr lvl="4">
              <a:spcBef>
                <a:spcPts val="0"/>
              </a:spcBef>
              <a:spcAft>
                <a:spcPts val="0"/>
              </a:spcAft>
              <a:buClr>
                <a:schemeClr val="dk2"/>
              </a:buClr>
              <a:buSzPts val="1400"/>
              <a:buNone/>
              <a:defRPr>
                <a:solidFill>
                  <a:schemeClr val="dk2"/>
                </a:solidFill>
              </a:defRPr>
            </a:lvl5pPr>
            <a:lvl6pPr lvl="5">
              <a:spcBef>
                <a:spcPts val="0"/>
              </a:spcBef>
              <a:spcAft>
                <a:spcPts val="0"/>
              </a:spcAft>
              <a:buClr>
                <a:schemeClr val="dk2"/>
              </a:buClr>
              <a:buSzPts val="1400"/>
              <a:buNone/>
              <a:defRPr>
                <a:solidFill>
                  <a:schemeClr val="dk2"/>
                </a:solidFill>
              </a:defRPr>
            </a:lvl6pPr>
            <a:lvl7pPr lvl="6">
              <a:spcBef>
                <a:spcPts val="0"/>
              </a:spcBef>
              <a:spcAft>
                <a:spcPts val="0"/>
              </a:spcAft>
              <a:buClr>
                <a:schemeClr val="dk2"/>
              </a:buClr>
              <a:buSzPts val="1400"/>
              <a:buNone/>
              <a:defRPr>
                <a:solidFill>
                  <a:schemeClr val="dk2"/>
                </a:solidFill>
              </a:defRPr>
            </a:lvl7pPr>
            <a:lvl8pPr lvl="7">
              <a:spcBef>
                <a:spcPts val="0"/>
              </a:spcBef>
              <a:spcAft>
                <a:spcPts val="0"/>
              </a:spcAft>
              <a:buClr>
                <a:schemeClr val="dk2"/>
              </a:buClr>
              <a:buSzPts val="1400"/>
              <a:buNone/>
              <a:defRPr>
                <a:solidFill>
                  <a:schemeClr val="dk2"/>
                </a:solidFill>
              </a:defRPr>
            </a:lvl8pPr>
            <a:lvl9pPr lvl="8">
              <a:spcBef>
                <a:spcPts val="0"/>
              </a:spcBef>
              <a:spcAft>
                <a:spcPts val="0"/>
              </a:spcAft>
              <a:buClr>
                <a:schemeClr val="dk2"/>
              </a:buClr>
              <a:buSzPts val="1400"/>
              <a:buNone/>
              <a:defRPr>
                <a:solidFill>
                  <a:schemeClr val="dk2"/>
                </a:solidFill>
              </a:defRPr>
            </a:lvl9pPr>
          </a:lstStyle>
          <a:p/>
        </p:txBody>
      </p:sp>
      <p:sp>
        <p:nvSpPr>
          <p:cNvPr id="140" name="Google Shape;140;p22"/>
          <p:cNvSpPr txBox="1"/>
          <p:nvPr>
            <p:ph idx="2" type="subTitle"/>
          </p:nvPr>
        </p:nvSpPr>
        <p:spPr>
          <a:xfrm>
            <a:off x="3507690" y="917207"/>
            <a:ext cx="2021100" cy="373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1400"/>
              <a:buFont typeface="Albert Sans"/>
              <a:buNone/>
              <a:defRPr>
                <a:solidFill>
                  <a:schemeClr val="dk2"/>
                </a:solidFill>
              </a:defRPr>
            </a:lvl1pPr>
            <a:lvl2pPr lvl="1">
              <a:spcBef>
                <a:spcPts val="0"/>
              </a:spcBef>
              <a:spcAft>
                <a:spcPts val="0"/>
              </a:spcAft>
              <a:buClr>
                <a:schemeClr val="dk2"/>
              </a:buClr>
              <a:buSzPts val="1400"/>
              <a:buNone/>
              <a:defRPr>
                <a:solidFill>
                  <a:schemeClr val="dk2"/>
                </a:solidFill>
              </a:defRPr>
            </a:lvl2pPr>
            <a:lvl3pPr lvl="2">
              <a:spcBef>
                <a:spcPts val="0"/>
              </a:spcBef>
              <a:spcAft>
                <a:spcPts val="0"/>
              </a:spcAft>
              <a:buClr>
                <a:schemeClr val="dk2"/>
              </a:buClr>
              <a:buSzPts val="1400"/>
              <a:buNone/>
              <a:defRPr>
                <a:solidFill>
                  <a:schemeClr val="dk2"/>
                </a:solidFill>
              </a:defRPr>
            </a:lvl3pPr>
            <a:lvl4pPr lvl="3">
              <a:spcBef>
                <a:spcPts val="0"/>
              </a:spcBef>
              <a:spcAft>
                <a:spcPts val="0"/>
              </a:spcAft>
              <a:buClr>
                <a:schemeClr val="dk2"/>
              </a:buClr>
              <a:buSzPts val="1400"/>
              <a:buNone/>
              <a:defRPr>
                <a:solidFill>
                  <a:schemeClr val="dk2"/>
                </a:solidFill>
              </a:defRPr>
            </a:lvl4pPr>
            <a:lvl5pPr lvl="4">
              <a:spcBef>
                <a:spcPts val="0"/>
              </a:spcBef>
              <a:spcAft>
                <a:spcPts val="0"/>
              </a:spcAft>
              <a:buClr>
                <a:schemeClr val="dk2"/>
              </a:buClr>
              <a:buSzPts val="1400"/>
              <a:buNone/>
              <a:defRPr>
                <a:solidFill>
                  <a:schemeClr val="dk2"/>
                </a:solidFill>
              </a:defRPr>
            </a:lvl5pPr>
            <a:lvl6pPr lvl="5">
              <a:spcBef>
                <a:spcPts val="0"/>
              </a:spcBef>
              <a:spcAft>
                <a:spcPts val="0"/>
              </a:spcAft>
              <a:buClr>
                <a:schemeClr val="dk2"/>
              </a:buClr>
              <a:buSzPts val="1400"/>
              <a:buNone/>
              <a:defRPr>
                <a:solidFill>
                  <a:schemeClr val="dk2"/>
                </a:solidFill>
              </a:defRPr>
            </a:lvl6pPr>
            <a:lvl7pPr lvl="6">
              <a:spcBef>
                <a:spcPts val="0"/>
              </a:spcBef>
              <a:spcAft>
                <a:spcPts val="0"/>
              </a:spcAft>
              <a:buClr>
                <a:schemeClr val="dk2"/>
              </a:buClr>
              <a:buSzPts val="1400"/>
              <a:buNone/>
              <a:defRPr>
                <a:solidFill>
                  <a:schemeClr val="dk2"/>
                </a:solidFill>
              </a:defRPr>
            </a:lvl7pPr>
            <a:lvl8pPr lvl="7">
              <a:spcBef>
                <a:spcPts val="0"/>
              </a:spcBef>
              <a:spcAft>
                <a:spcPts val="0"/>
              </a:spcAft>
              <a:buClr>
                <a:schemeClr val="dk2"/>
              </a:buClr>
              <a:buSzPts val="1400"/>
              <a:buNone/>
              <a:defRPr>
                <a:solidFill>
                  <a:schemeClr val="dk2"/>
                </a:solidFill>
              </a:defRPr>
            </a:lvl8pPr>
            <a:lvl9pPr lvl="8">
              <a:spcBef>
                <a:spcPts val="0"/>
              </a:spcBef>
              <a:spcAft>
                <a:spcPts val="0"/>
              </a:spcAft>
              <a:buClr>
                <a:schemeClr val="dk2"/>
              </a:buClr>
              <a:buSzPts val="1400"/>
              <a:buNone/>
              <a:defRPr>
                <a:solidFill>
                  <a:schemeClr val="dk2"/>
                </a:solidFill>
              </a:defRPr>
            </a:lvl9pPr>
          </a:lstStyle>
          <a:p/>
        </p:txBody>
      </p:sp>
      <p:sp>
        <p:nvSpPr>
          <p:cNvPr id="141" name="Google Shape;141;p22"/>
          <p:cNvSpPr txBox="1"/>
          <p:nvPr>
            <p:ph idx="3" type="subTitle"/>
          </p:nvPr>
        </p:nvSpPr>
        <p:spPr>
          <a:xfrm>
            <a:off x="5956640" y="917207"/>
            <a:ext cx="2021100" cy="373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1400"/>
              <a:buFont typeface="Albert Sans"/>
              <a:buNone/>
              <a:defRPr>
                <a:solidFill>
                  <a:schemeClr val="dk2"/>
                </a:solidFill>
              </a:defRPr>
            </a:lvl1pPr>
            <a:lvl2pPr lvl="1">
              <a:spcBef>
                <a:spcPts val="0"/>
              </a:spcBef>
              <a:spcAft>
                <a:spcPts val="0"/>
              </a:spcAft>
              <a:buClr>
                <a:schemeClr val="dk2"/>
              </a:buClr>
              <a:buSzPts val="1400"/>
              <a:buNone/>
              <a:defRPr>
                <a:solidFill>
                  <a:schemeClr val="dk2"/>
                </a:solidFill>
              </a:defRPr>
            </a:lvl2pPr>
            <a:lvl3pPr lvl="2">
              <a:spcBef>
                <a:spcPts val="0"/>
              </a:spcBef>
              <a:spcAft>
                <a:spcPts val="0"/>
              </a:spcAft>
              <a:buClr>
                <a:schemeClr val="dk2"/>
              </a:buClr>
              <a:buSzPts val="1400"/>
              <a:buNone/>
              <a:defRPr>
                <a:solidFill>
                  <a:schemeClr val="dk2"/>
                </a:solidFill>
              </a:defRPr>
            </a:lvl3pPr>
            <a:lvl4pPr lvl="3">
              <a:spcBef>
                <a:spcPts val="0"/>
              </a:spcBef>
              <a:spcAft>
                <a:spcPts val="0"/>
              </a:spcAft>
              <a:buClr>
                <a:schemeClr val="dk2"/>
              </a:buClr>
              <a:buSzPts val="1400"/>
              <a:buNone/>
              <a:defRPr>
                <a:solidFill>
                  <a:schemeClr val="dk2"/>
                </a:solidFill>
              </a:defRPr>
            </a:lvl4pPr>
            <a:lvl5pPr lvl="4">
              <a:spcBef>
                <a:spcPts val="0"/>
              </a:spcBef>
              <a:spcAft>
                <a:spcPts val="0"/>
              </a:spcAft>
              <a:buClr>
                <a:schemeClr val="dk2"/>
              </a:buClr>
              <a:buSzPts val="1400"/>
              <a:buNone/>
              <a:defRPr>
                <a:solidFill>
                  <a:schemeClr val="dk2"/>
                </a:solidFill>
              </a:defRPr>
            </a:lvl5pPr>
            <a:lvl6pPr lvl="5">
              <a:spcBef>
                <a:spcPts val="0"/>
              </a:spcBef>
              <a:spcAft>
                <a:spcPts val="0"/>
              </a:spcAft>
              <a:buClr>
                <a:schemeClr val="dk2"/>
              </a:buClr>
              <a:buSzPts val="1400"/>
              <a:buNone/>
              <a:defRPr>
                <a:solidFill>
                  <a:schemeClr val="dk2"/>
                </a:solidFill>
              </a:defRPr>
            </a:lvl6pPr>
            <a:lvl7pPr lvl="6">
              <a:spcBef>
                <a:spcPts val="0"/>
              </a:spcBef>
              <a:spcAft>
                <a:spcPts val="0"/>
              </a:spcAft>
              <a:buClr>
                <a:schemeClr val="dk2"/>
              </a:buClr>
              <a:buSzPts val="1400"/>
              <a:buNone/>
              <a:defRPr>
                <a:solidFill>
                  <a:schemeClr val="dk2"/>
                </a:solidFill>
              </a:defRPr>
            </a:lvl7pPr>
            <a:lvl8pPr lvl="7">
              <a:spcBef>
                <a:spcPts val="0"/>
              </a:spcBef>
              <a:spcAft>
                <a:spcPts val="0"/>
              </a:spcAft>
              <a:buClr>
                <a:schemeClr val="dk2"/>
              </a:buClr>
              <a:buSzPts val="1400"/>
              <a:buNone/>
              <a:defRPr>
                <a:solidFill>
                  <a:schemeClr val="dk2"/>
                </a:solidFill>
              </a:defRPr>
            </a:lvl8pPr>
            <a:lvl9pPr lvl="8">
              <a:spcBef>
                <a:spcPts val="0"/>
              </a:spcBef>
              <a:spcAft>
                <a:spcPts val="0"/>
              </a:spcAft>
              <a:buClr>
                <a:schemeClr val="dk2"/>
              </a:buClr>
              <a:buSzPts val="1400"/>
              <a:buNone/>
              <a:defRPr>
                <a:solidFill>
                  <a:schemeClr val="dk2"/>
                </a:solidFill>
              </a:defRPr>
            </a:lvl9pPr>
          </a:lstStyle>
          <a:p/>
        </p:txBody>
      </p:sp>
      <p:sp>
        <p:nvSpPr>
          <p:cNvPr id="142" name="Google Shape;142;p22"/>
          <p:cNvSpPr txBox="1"/>
          <p:nvPr>
            <p:ph idx="4" type="body"/>
          </p:nvPr>
        </p:nvSpPr>
        <p:spPr>
          <a:xfrm>
            <a:off x="1172475" y="1372575"/>
            <a:ext cx="1913100" cy="8109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Clr>
                <a:schemeClr val="dk2"/>
              </a:buClr>
              <a:buSzPts val="1000"/>
              <a:buFont typeface="Albert Sans"/>
              <a:buChar char="●"/>
              <a:defRPr sz="1000">
                <a:solidFill>
                  <a:schemeClr val="dk2"/>
                </a:solidFill>
              </a:defRPr>
            </a:lvl1pPr>
            <a:lvl2pPr indent="-292100" lvl="1" marL="914400">
              <a:spcBef>
                <a:spcPts val="0"/>
              </a:spcBef>
              <a:spcAft>
                <a:spcPts val="0"/>
              </a:spcAft>
              <a:buClr>
                <a:schemeClr val="dk2"/>
              </a:buClr>
              <a:buSzPts val="1000"/>
              <a:buFont typeface="Albert Sans"/>
              <a:buChar char="○"/>
              <a:defRPr sz="1000">
                <a:solidFill>
                  <a:schemeClr val="dk2"/>
                </a:solidFill>
              </a:defRPr>
            </a:lvl2pPr>
            <a:lvl3pPr indent="-292100" lvl="2" marL="1371600">
              <a:spcBef>
                <a:spcPts val="0"/>
              </a:spcBef>
              <a:spcAft>
                <a:spcPts val="0"/>
              </a:spcAft>
              <a:buClr>
                <a:schemeClr val="dk2"/>
              </a:buClr>
              <a:buSzPts val="1000"/>
              <a:buFont typeface="Albert Sans"/>
              <a:buChar char="■"/>
              <a:defRPr sz="1000">
                <a:solidFill>
                  <a:schemeClr val="dk2"/>
                </a:solidFill>
              </a:defRPr>
            </a:lvl3pPr>
            <a:lvl4pPr indent="-292100" lvl="3" marL="1828800">
              <a:spcBef>
                <a:spcPts val="0"/>
              </a:spcBef>
              <a:spcAft>
                <a:spcPts val="0"/>
              </a:spcAft>
              <a:buClr>
                <a:schemeClr val="dk2"/>
              </a:buClr>
              <a:buSzPts val="1000"/>
              <a:buFont typeface="Albert Sans"/>
              <a:buChar char="●"/>
              <a:defRPr sz="1000">
                <a:solidFill>
                  <a:schemeClr val="dk2"/>
                </a:solidFill>
              </a:defRPr>
            </a:lvl4pPr>
            <a:lvl5pPr indent="-292100" lvl="4" marL="2286000">
              <a:spcBef>
                <a:spcPts val="0"/>
              </a:spcBef>
              <a:spcAft>
                <a:spcPts val="0"/>
              </a:spcAft>
              <a:buClr>
                <a:schemeClr val="dk2"/>
              </a:buClr>
              <a:buSzPts val="1000"/>
              <a:buFont typeface="Albert Sans"/>
              <a:buChar char="○"/>
              <a:defRPr sz="1000">
                <a:solidFill>
                  <a:schemeClr val="dk2"/>
                </a:solidFill>
              </a:defRPr>
            </a:lvl5pPr>
            <a:lvl6pPr indent="-292100" lvl="5" marL="2743200">
              <a:spcBef>
                <a:spcPts val="0"/>
              </a:spcBef>
              <a:spcAft>
                <a:spcPts val="0"/>
              </a:spcAft>
              <a:buClr>
                <a:schemeClr val="dk2"/>
              </a:buClr>
              <a:buSzPts val="1000"/>
              <a:buFont typeface="Albert Sans"/>
              <a:buChar char="■"/>
              <a:defRPr sz="1000">
                <a:solidFill>
                  <a:schemeClr val="dk2"/>
                </a:solidFill>
              </a:defRPr>
            </a:lvl6pPr>
            <a:lvl7pPr indent="-292100" lvl="6" marL="3200400">
              <a:spcBef>
                <a:spcPts val="0"/>
              </a:spcBef>
              <a:spcAft>
                <a:spcPts val="0"/>
              </a:spcAft>
              <a:buClr>
                <a:schemeClr val="dk2"/>
              </a:buClr>
              <a:buSzPts val="1000"/>
              <a:buFont typeface="Albert Sans"/>
              <a:buChar char="●"/>
              <a:defRPr sz="1000">
                <a:solidFill>
                  <a:schemeClr val="dk2"/>
                </a:solidFill>
              </a:defRPr>
            </a:lvl7pPr>
            <a:lvl8pPr indent="-292100" lvl="7" marL="3657600">
              <a:spcBef>
                <a:spcPts val="0"/>
              </a:spcBef>
              <a:spcAft>
                <a:spcPts val="0"/>
              </a:spcAft>
              <a:buClr>
                <a:schemeClr val="dk2"/>
              </a:buClr>
              <a:buSzPts val="1000"/>
              <a:buFont typeface="Albert Sans"/>
              <a:buChar char="○"/>
              <a:defRPr sz="1000">
                <a:solidFill>
                  <a:schemeClr val="dk2"/>
                </a:solidFill>
              </a:defRPr>
            </a:lvl8pPr>
            <a:lvl9pPr indent="-292100" lvl="8" marL="4114800">
              <a:spcBef>
                <a:spcPts val="0"/>
              </a:spcBef>
              <a:spcAft>
                <a:spcPts val="0"/>
              </a:spcAft>
              <a:buClr>
                <a:schemeClr val="dk2"/>
              </a:buClr>
              <a:buSzPts val="1000"/>
              <a:buFont typeface="Albert Sans"/>
              <a:buChar char="■"/>
              <a:defRPr sz="1000">
                <a:solidFill>
                  <a:schemeClr val="dk2"/>
                </a:solidFill>
              </a:defRPr>
            </a:lvl9pPr>
          </a:lstStyle>
          <a:p/>
        </p:txBody>
      </p:sp>
      <p:sp>
        <p:nvSpPr>
          <p:cNvPr id="143" name="Google Shape;143;p22"/>
          <p:cNvSpPr txBox="1"/>
          <p:nvPr>
            <p:ph idx="5" type="body"/>
          </p:nvPr>
        </p:nvSpPr>
        <p:spPr>
          <a:xfrm>
            <a:off x="3618100" y="1372575"/>
            <a:ext cx="1913100" cy="8109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Clr>
                <a:schemeClr val="dk2"/>
              </a:buClr>
              <a:buSzPts val="1000"/>
              <a:buFont typeface="Albert Sans"/>
              <a:buChar char="●"/>
              <a:defRPr sz="1000">
                <a:solidFill>
                  <a:schemeClr val="dk2"/>
                </a:solidFill>
              </a:defRPr>
            </a:lvl1pPr>
            <a:lvl2pPr indent="-292100" lvl="1" marL="914400">
              <a:spcBef>
                <a:spcPts val="0"/>
              </a:spcBef>
              <a:spcAft>
                <a:spcPts val="0"/>
              </a:spcAft>
              <a:buClr>
                <a:schemeClr val="dk2"/>
              </a:buClr>
              <a:buSzPts val="1000"/>
              <a:buFont typeface="Albert Sans"/>
              <a:buChar char="○"/>
              <a:defRPr sz="1000">
                <a:solidFill>
                  <a:schemeClr val="dk2"/>
                </a:solidFill>
              </a:defRPr>
            </a:lvl2pPr>
            <a:lvl3pPr indent="-292100" lvl="2" marL="1371600">
              <a:spcBef>
                <a:spcPts val="0"/>
              </a:spcBef>
              <a:spcAft>
                <a:spcPts val="0"/>
              </a:spcAft>
              <a:buClr>
                <a:schemeClr val="dk2"/>
              </a:buClr>
              <a:buSzPts val="1000"/>
              <a:buFont typeface="Albert Sans"/>
              <a:buChar char="■"/>
              <a:defRPr sz="1000">
                <a:solidFill>
                  <a:schemeClr val="dk2"/>
                </a:solidFill>
              </a:defRPr>
            </a:lvl3pPr>
            <a:lvl4pPr indent="-292100" lvl="3" marL="1828800">
              <a:spcBef>
                <a:spcPts val="0"/>
              </a:spcBef>
              <a:spcAft>
                <a:spcPts val="0"/>
              </a:spcAft>
              <a:buClr>
                <a:schemeClr val="dk2"/>
              </a:buClr>
              <a:buSzPts val="1000"/>
              <a:buFont typeface="Albert Sans"/>
              <a:buChar char="●"/>
              <a:defRPr sz="1000">
                <a:solidFill>
                  <a:schemeClr val="dk2"/>
                </a:solidFill>
              </a:defRPr>
            </a:lvl4pPr>
            <a:lvl5pPr indent="-292100" lvl="4" marL="2286000">
              <a:spcBef>
                <a:spcPts val="0"/>
              </a:spcBef>
              <a:spcAft>
                <a:spcPts val="0"/>
              </a:spcAft>
              <a:buClr>
                <a:schemeClr val="dk2"/>
              </a:buClr>
              <a:buSzPts val="1000"/>
              <a:buFont typeface="Albert Sans"/>
              <a:buChar char="○"/>
              <a:defRPr sz="1000">
                <a:solidFill>
                  <a:schemeClr val="dk2"/>
                </a:solidFill>
              </a:defRPr>
            </a:lvl5pPr>
            <a:lvl6pPr indent="-292100" lvl="5" marL="2743200">
              <a:spcBef>
                <a:spcPts val="0"/>
              </a:spcBef>
              <a:spcAft>
                <a:spcPts val="0"/>
              </a:spcAft>
              <a:buClr>
                <a:schemeClr val="dk2"/>
              </a:buClr>
              <a:buSzPts val="1000"/>
              <a:buFont typeface="Albert Sans"/>
              <a:buChar char="■"/>
              <a:defRPr sz="1000">
                <a:solidFill>
                  <a:schemeClr val="dk2"/>
                </a:solidFill>
              </a:defRPr>
            </a:lvl6pPr>
            <a:lvl7pPr indent="-292100" lvl="6" marL="3200400">
              <a:spcBef>
                <a:spcPts val="0"/>
              </a:spcBef>
              <a:spcAft>
                <a:spcPts val="0"/>
              </a:spcAft>
              <a:buClr>
                <a:schemeClr val="dk2"/>
              </a:buClr>
              <a:buSzPts val="1000"/>
              <a:buFont typeface="Albert Sans"/>
              <a:buChar char="●"/>
              <a:defRPr sz="1000">
                <a:solidFill>
                  <a:schemeClr val="dk2"/>
                </a:solidFill>
              </a:defRPr>
            </a:lvl7pPr>
            <a:lvl8pPr indent="-292100" lvl="7" marL="3657600">
              <a:spcBef>
                <a:spcPts val="0"/>
              </a:spcBef>
              <a:spcAft>
                <a:spcPts val="0"/>
              </a:spcAft>
              <a:buClr>
                <a:schemeClr val="dk2"/>
              </a:buClr>
              <a:buSzPts val="1000"/>
              <a:buFont typeface="Albert Sans"/>
              <a:buChar char="○"/>
              <a:defRPr sz="1000">
                <a:solidFill>
                  <a:schemeClr val="dk2"/>
                </a:solidFill>
              </a:defRPr>
            </a:lvl8pPr>
            <a:lvl9pPr indent="-292100" lvl="8" marL="4114800">
              <a:spcBef>
                <a:spcPts val="0"/>
              </a:spcBef>
              <a:spcAft>
                <a:spcPts val="0"/>
              </a:spcAft>
              <a:buClr>
                <a:schemeClr val="dk2"/>
              </a:buClr>
              <a:buSzPts val="1000"/>
              <a:buFont typeface="Albert Sans"/>
              <a:buChar char="■"/>
              <a:defRPr sz="1000">
                <a:solidFill>
                  <a:schemeClr val="dk2"/>
                </a:solidFill>
              </a:defRPr>
            </a:lvl9pPr>
          </a:lstStyle>
          <a:p/>
        </p:txBody>
      </p:sp>
      <p:sp>
        <p:nvSpPr>
          <p:cNvPr id="144" name="Google Shape;144;p22"/>
          <p:cNvSpPr txBox="1"/>
          <p:nvPr>
            <p:ph idx="6" type="body"/>
          </p:nvPr>
        </p:nvSpPr>
        <p:spPr>
          <a:xfrm>
            <a:off x="6067050" y="1372575"/>
            <a:ext cx="1913100" cy="8109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Clr>
                <a:schemeClr val="dk2"/>
              </a:buClr>
              <a:buSzPts val="1000"/>
              <a:buFont typeface="Albert Sans"/>
              <a:buChar char="●"/>
              <a:defRPr sz="1000">
                <a:solidFill>
                  <a:schemeClr val="dk2"/>
                </a:solidFill>
              </a:defRPr>
            </a:lvl1pPr>
            <a:lvl2pPr indent="-292100" lvl="1" marL="914400">
              <a:spcBef>
                <a:spcPts val="0"/>
              </a:spcBef>
              <a:spcAft>
                <a:spcPts val="0"/>
              </a:spcAft>
              <a:buClr>
                <a:schemeClr val="dk2"/>
              </a:buClr>
              <a:buSzPts val="1000"/>
              <a:buFont typeface="Albert Sans"/>
              <a:buChar char="○"/>
              <a:defRPr sz="1000">
                <a:solidFill>
                  <a:schemeClr val="dk2"/>
                </a:solidFill>
              </a:defRPr>
            </a:lvl2pPr>
            <a:lvl3pPr indent="-292100" lvl="2" marL="1371600">
              <a:spcBef>
                <a:spcPts val="0"/>
              </a:spcBef>
              <a:spcAft>
                <a:spcPts val="0"/>
              </a:spcAft>
              <a:buClr>
                <a:schemeClr val="dk2"/>
              </a:buClr>
              <a:buSzPts val="1000"/>
              <a:buFont typeface="Albert Sans"/>
              <a:buChar char="■"/>
              <a:defRPr sz="1000">
                <a:solidFill>
                  <a:schemeClr val="dk2"/>
                </a:solidFill>
              </a:defRPr>
            </a:lvl3pPr>
            <a:lvl4pPr indent="-292100" lvl="3" marL="1828800">
              <a:spcBef>
                <a:spcPts val="0"/>
              </a:spcBef>
              <a:spcAft>
                <a:spcPts val="0"/>
              </a:spcAft>
              <a:buClr>
                <a:schemeClr val="dk2"/>
              </a:buClr>
              <a:buSzPts val="1000"/>
              <a:buFont typeface="Albert Sans"/>
              <a:buChar char="●"/>
              <a:defRPr sz="1000">
                <a:solidFill>
                  <a:schemeClr val="dk2"/>
                </a:solidFill>
              </a:defRPr>
            </a:lvl4pPr>
            <a:lvl5pPr indent="-292100" lvl="4" marL="2286000">
              <a:spcBef>
                <a:spcPts val="0"/>
              </a:spcBef>
              <a:spcAft>
                <a:spcPts val="0"/>
              </a:spcAft>
              <a:buClr>
                <a:schemeClr val="dk2"/>
              </a:buClr>
              <a:buSzPts val="1000"/>
              <a:buFont typeface="Albert Sans"/>
              <a:buChar char="○"/>
              <a:defRPr sz="1000">
                <a:solidFill>
                  <a:schemeClr val="dk2"/>
                </a:solidFill>
              </a:defRPr>
            </a:lvl5pPr>
            <a:lvl6pPr indent="-292100" lvl="5" marL="2743200">
              <a:spcBef>
                <a:spcPts val="0"/>
              </a:spcBef>
              <a:spcAft>
                <a:spcPts val="0"/>
              </a:spcAft>
              <a:buClr>
                <a:schemeClr val="dk2"/>
              </a:buClr>
              <a:buSzPts val="1000"/>
              <a:buFont typeface="Albert Sans"/>
              <a:buChar char="■"/>
              <a:defRPr sz="1000">
                <a:solidFill>
                  <a:schemeClr val="dk2"/>
                </a:solidFill>
              </a:defRPr>
            </a:lvl6pPr>
            <a:lvl7pPr indent="-292100" lvl="6" marL="3200400">
              <a:spcBef>
                <a:spcPts val="0"/>
              </a:spcBef>
              <a:spcAft>
                <a:spcPts val="0"/>
              </a:spcAft>
              <a:buClr>
                <a:schemeClr val="dk2"/>
              </a:buClr>
              <a:buSzPts val="1000"/>
              <a:buFont typeface="Albert Sans"/>
              <a:buChar char="●"/>
              <a:defRPr sz="1000">
                <a:solidFill>
                  <a:schemeClr val="dk2"/>
                </a:solidFill>
              </a:defRPr>
            </a:lvl7pPr>
            <a:lvl8pPr indent="-292100" lvl="7" marL="3657600">
              <a:spcBef>
                <a:spcPts val="0"/>
              </a:spcBef>
              <a:spcAft>
                <a:spcPts val="0"/>
              </a:spcAft>
              <a:buClr>
                <a:schemeClr val="dk2"/>
              </a:buClr>
              <a:buSzPts val="1000"/>
              <a:buFont typeface="Albert Sans"/>
              <a:buChar char="○"/>
              <a:defRPr sz="1000">
                <a:solidFill>
                  <a:schemeClr val="dk2"/>
                </a:solidFill>
              </a:defRPr>
            </a:lvl8pPr>
            <a:lvl9pPr indent="-292100" lvl="8" marL="4114800">
              <a:spcBef>
                <a:spcPts val="0"/>
              </a:spcBef>
              <a:spcAft>
                <a:spcPts val="0"/>
              </a:spcAft>
              <a:buClr>
                <a:schemeClr val="dk2"/>
              </a:buClr>
              <a:buSzPts val="1000"/>
              <a:buFont typeface="Albert Sans"/>
              <a:buChar char="■"/>
              <a:defRPr sz="1000">
                <a:solidFill>
                  <a:schemeClr val="dk2"/>
                </a:solidFill>
              </a:defRPr>
            </a:lvl9pPr>
          </a:lstStyle>
          <a:p/>
        </p:txBody>
      </p:sp>
      <p:sp>
        <p:nvSpPr>
          <p:cNvPr id="145" name="Google Shape;145;p22"/>
          <p:cNvSpPr txBox="1"/>
          <p:nvPr>
            <p:ph idx="7" type="subTitle"/>
          </p:nvPr>
        </p:nvSpPr>
        <p:spPr>
          <a:xfrm>
            <a:off x="5956640" y="2552219"/>
            <a:ext cx="2021100" cy="373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1400"/>
              <a:buFont typeface="Albert Sans"/>
              <a:buNone/>
              <a:defRPr>
                <a:solidFill>
                  <a:schemeClr val="dk2"/>
                </a:solidFill>
              </a:defRPr>
            </a:lvl1pPr>
            <a:lvl2pPr lvl="1">
              <a:spcBef>
                <a:spcPts val="0"/>
              </a:spcBef>
              <a:spcAft>
                <a:spcPts val="0"/>
              </a:spcAft>
              <a:buClr>
                <a:schemeClr val="dk2"/>
              </a:buClr>
              <a:buSzPts val="1400"/>
              <a:buNone/>
              <a:defRPr>
                <a:solidFill>
                  <a:schemeClr val="dk2"/>
                </a:solidFill>
              </a:defRPr>
            </a:lvl2pPr>
            <a:lvl3pPr lvl="2">
              <a:spcBef>
                <a:spcPts val="0"/>
              </a:spcBef>
              <a:spcAft>
                <a:spcPts val="0"/>
              </a:spcAft>
              <a:buClr>
                <a:schemeClr val="dk2"/>
              </a:buClr>
              <a:buSzPts val="1400"/>
              <a:buNone/>
              <a:defRPr>
                <a:solidFill>
                  <a:schemeClr val="dk2"/>
                </a:solidFill>
              </a:defRPr>
            </a:lvl3pPr>
            <a:lvl4pPr lvl="3">
              <a:spcBef>
                <a:spcPts val="0"/>
              </a:spcBef>
              <a:spcAft>
                <a:spcPts val="0"/>
              </a:spcAft>
              <a:buClr>
                <a:schemeClr val="dk2"/>
              </a:buClr>
              <a:buSzPts val="1400"/>
              <a:buNone/>
              <a:defRPr>
                <a:solidFill>
                  <a:schemeClr val="dk2"/>
                </a:solidFill>
              </a:defRPr>
            </a:lvl4pPr>
            <a:lvl5pPr lvl="4">
              <a:spcBef>
                <a:spcPts val="0"/>
              </a:spcBef>
              <a:spcAft>
                <a:spcPts val="0"/>
              </a:spcAft>
              <a:buClr>
                <a:schemeClr val="dk2"/>
              </a:buClr>
              <a:buSzPts val="1400"/>
              <a:buNone/>
              <a:defRPr>
                <a:solidFill>
                  <a:schemeClr val="dk2"/>
                </a:solidFill>
              </a:defRPr>
            </a:lvl5pPr>
            <a:lvl6pPr lvl="5">
              <a:spcBef>
                <a:spcPts val="0"/>
              </a:spcBef>
              <a:spcAft>
                <a:spcPts val="0"/>
              </a:spcAft>
              <a:buClr>
                <a:schemeClr val="dk2"/>
              </a:buClr>
              <a:buSzPts val="1400"/>
              <a:buNone/>
              <a:defRPr>
                <a:solidFill>
                  <a:schemeClr val="dk2"/>
                </a:solidFill>
              </a:defRPr>
            </a:lvl6pPr>
            <a:lvl7pPr lvl="6">
              <a:spcBef>
                <a:spcPts val="0"/>
              </a:spcBef>
              <a:spcAft>
                <a:spcPts val="0"/>
              </a:spcAft>
              <a:buClr>
                <a:schemeClr val="dk2"/>
              </a:buClr>
              <a:buSzPts val="1400"/>
              <a:buNone/>
              <a:defRPr>
                <a:solidFill>
                  <a:schemeClr val="dk2"/>
                </a:solidFill>
              </a:defRPr>
            </a:lvl7pPr>
            <a:lvl8pPr lvl="7">
              <a:spcBef>
                <a:spcPts val="0"/>
              </a:spcBef>
              <a:spcAft>
                <a:spcPts val="0"/>
              </a:spcAft>
              <a:buClr>
                <a:schemeClr val="dk2"/>
              </a:buClr>
              <a:buSzPts val="1400"/>
              <a:buNone/>
              <a:defRPr>
                <a:solidFill>
                  <a:schemeClr val="dk2"/>
                </a:solidFill>
              </a:defRPr>
            </a:lvl8pPr>
            <a:lvl9pPr lvl="8">
              <a:spcBef>
                <a:spcPts val="0"/>
              </a:spcBef>
              <a:spcAft>
                <a:spcPts val="0"/>
              </a:spcAft>
              <a:buClr>
                <a:schemeClr val="dk2"/>
              </a:buClr>
              <a:buSzPts val="1400"/>
              <a:buNone/>
              <a:defRPr>
                <a:solidFill>
                  <a:schemeClr val="dk2"/>
                </a:solidFill>
              </a:defRPr>
            </a:lvl9pPr>
          </a:lstStyle>
          <a:p/>
        </p:txBody>
      </p:sp>
      <p:sp>
        <p:nvSpPr>
          <p:cNvPr id="146" name="Google Shape;146;p22"/>
          <p:cNvSpPr txBox="1"/>
          <p:nvPr>
            <p:ph idx="8" type="body"/>
          </p:nvPr>
        </p:nvSpPr>
        <p:spPr>
          <a:xfrm>
            <a:off x="3618088" y="3007588"/>
            <a:ext cx="1913100" cy="8109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Clr>
                <a:schemeClr val="dk2"/>
              </a:buClr>
              <a:buSzPts val="1000"/>
              <a:buFont typeface="Albert Sans"/>
              <a:buChar char="●"/>
              <a:defRPr sz="1000">
                <a:solidFill>
                  <a:schemeClr val="dk2"/>
                </a:solidFill>
              </a:defRPr>
            </a:lvl1pPr>
            <a:lvl2pPr indent="-292100" lvl="1" marL="914400">
              <a:spcBef>
                <a:spcPts val="0"/>
              </a:spcBef>
              <a:spcAft>
                <a:spcPts val="0"/>
              </a:spcAft>
              <a:buClr>
                <a:schemeClr val="dk2"/>
              </a:buClr>
              <a:buSzPts val="1000"/>
              <a:buFont typeface="Albert Sans"/>
              <a:buChar char="○"/>
              <a:defRPr sz="1000">
                <a:solidFill>
                  <a:schemeClr val="dk2"/>
                </a:solidFill>
              </a:defRPr>
            </a:lvl2pPr>
            <a:lvl3pPr indent="-292100" lvl="2" marL="1371600">
              <a:spcBef>
                <a:spcPts val="0"/>
              </a:spcBef>
              <a:spcAft>
                <a:spcPts val="0"/>
              </a:spcAft>
              <a:buClr>
                <a:schemeClr val="dk2"/>
              </a:buClr>
              <a:buSzPts val="1000"/>
              <a:buFont typeface="Albert Sans"/>
              <a:buChar char="■"/>
              <a:defRPr sz="1000">
                <a:solidFill>
                  <a:schemeClr val="dk2"/>
                </a:solidFill>
              </a:defRPr>
            </a:lvl3pPr>
            <a:lvl4pPr indent="-292100" lvl="3" marL="1828800">
              <a:spcBef>
                <a:spcPts val="0"/>
              </a:spcBef>
              <a:spcAft>
                <a:spcPts val="0"/>
              </a:spcAft>
              <a:buClr>
                <a:schemeClr val="dk2"/>
              </a:buClr>
              <a:buSzPts val="1000"/>
              <a:buFont typeface="Albert Sans"/>
              <a:buChar char="●"/>
              <a:defRPr sz="1000">
                <a:solidFill>
                  <a:schemeClr val="dk2"/>
                </a:solidFill>
              </a:defRPr>
            </a:lvl4pPr>
            <a:lvl5pPr indent="-292100" lvl="4" marL="2286000">
              <a:spcBef>
                <a:spcPts val="0"/>
              </a:spcBef>
              <a:spcAft>
                <a:spcPts val="0"/>
              </a:spcAft>
              <a:buClr>
                <a:schemeClr val="dk2"/>
              </a:buClr>
              <a:buSzPts val="1000"/>
              <a:buFont typeface="Albert Sans"/>
              <a:buChar char="○"/>
              <a:defRPr sz="1000">
                <a:solidFill>
                  <a:schemeClr val="dk2"/>
                </a:solidFill>
              </a:defRPr>
            </a:lvl5pPr>
            <a:lvl6pPr indent="-292100" lvl="5" marL="2743200">
              <a:spcBef>
                <a:spcPts val="0"/>
              </a:spcBef>
              <a:spcAft>
                <a:spcPts val="0"/>
              </a:spcAft>
              <a:buClr>
                <a:schemeClr val="dk2"/>
              </a:buClr>
              <a:buSzPts val="1000"/>
              <a:buFont typeface="Albert Sans"/>
              <a:buChar char="■"/>
              <a:defRPr sz="1000">
                <a:solidFill>
                  <a:schemeClr val="dk2"/>
                </a:solidFill>
              </a:defRPr>
            </a:lvl6pPr>
            <a:lvl7pPr indent="-292100" lvl="6" marL="3200400">
              <a:spcBef>
                <a:spcPts val="0"/>
              </a:spcBef>
              <a:spcAft>
                <a:spcPts val="0"/>
              </a:spcAft>
              <a:buClr>
                <a:schemeClr val="dk2"/>
              </a:buClr>
              <a:buSzPts val="1000"/>
              <a:buFont typeface="Albert Sans"/>
              <a:buChar char="●"/>
              <a:defRPr sz="1000">
                <a:solidFill>
                  <a:schemeClr val="dk2"/>
                </a:solidFill>
              </a:defRPr>
            </a:lvl7pPr>
            <a:lvl8pPr indent="-292100" lvl="7" marL="3657600">
              <a:spcBef>
                <a:spcPts val="0"/>
              </a:spcBef>
              <a:spcAft>
                <a:spcPts val="0"/>
              </a:spcAft>
              <a:buClr>
                <a:schemeClr val="dk2"/>
              </a:buClr>
              <a:buSzPts val="1000"/>
              <a:buFont typeface="Albert Sans"/>
              <a:buChar char="○"/>
              <a:defRPr sz="1000">
                <a:solidFill>
                  <a:schemeClr val="dk2"/>
                </a:solidFill>
              </a:defRPr>
            </a:lvl8pPr>
            <a:lvl9pPr indent="-292100" lvl="8" marL="4114800">
              <a:spcBef>
                <a:spcPts val="0"/>
              </a:spcBef>
              <a:spcAft>
                <a:spcPts val="0"/>
              </a:spcAft>
              <a:buClr>
                <a:schemeClr val="dk2"/>
              </a:buClr>
              <a:buSzPts val="1000"/>
              <a:buFont typeface="Albert Sans"/>
              <a:buChar char="■"/>
              <a:defRPr sz="1000">
                <a:solidFill>
                  <a:schemeClr val="dk2"/>
                </a:solidFill>
              </a:defRPr>
            </a:lvl9pPr>
          </a:lstStyle>
          <a:p/>
        </p:txBody>
      </p:sp>
      <p:sp>
        <p:nvSpPr>
          <p:cNvPr id="147" name="Google Shape;147;p22"/>
          <p:cNvSpPr txBox="1"/>
          <p:nvPr>
            <p:ph idx="9" type="subTitle"/>
          </p:nvPr>
        </p:nvSpPr>
        <p:spPr>
          <a:xfrm>
            <a:off x="3508752" y="2552219"/>
            <a:ext cx="2021100" cy="373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1400"/>
              <a:buFont typeface="Albert Sans"/>
              <a:buNone/>
              <a:defRPr>
                <a:solidFill>
                  <a:schemeClr val="dk2"/>
                </a:solidFill>
              </a:defRPr>
            </a:lvl1pPr>
            <a:lvl2pPr lvl="1">
              <a:spcBef>
                <a:spcPts val="0"/>
              </a:spcBef>
              <a:spcAft>
                <a:spcPts val="0"/>
              </a:spcAft>
              <a:buClr>
                <a:schemeClr val="dk2"/>
              </a:buClr>
              <a:buSzPts val="1400"/>
              <a:buNone/>
              <a:defRPr>
                <a:solidFill>
                  <a:schemeClr val="dk2"/>
                </a:solidFill>
              </a:defRPr>
            </a:lvl2pPr>
            <a:lvl3pPr lvl="2">
              <a:spcBef>
                <a:spcPts val="0"/>
              </a:spcBef>
              <a:spcAft>
                <a:spcPts val="0"/>
              </a:spcAft>
              <a:buClr>
                <a:schemeClr val="dk2"/>
              </a:buClr>
              <a:buSzPts val="1400"/>
              <a:buNone/>
              <a:defRPr>
                <a:solidFill>
                  <a:schemeClr val="dk2"/>
                </a:solidFill>
              </a:defRPr>
            </a:lvl3pPr>
            <a:lvl4pPr lvl="3">
              <a:spcBef>
                <a:spcPts val="0"/>
              </a:spcBef>
              <a:spcAft>
                <a:spcPts val="0"/>
              </a:spcAft>
              <a:buClr>
                <a:schemeClr val="dk2"/>
              </a:buClr>
              <a:buSzPts val="1400"/>
              <a:buNone/>
              <a:defRPr>
                <a:solidFill>
                  <a:schemeClr val="dk2"/>
                </a:solidFill>
              </a:defRPr>
            </a:lvl4pPr>
            <a:lvl5pPr lvl="4">
              <a:spcBef>
                <a:spcPts val="0"/>
              </a:spcBef>
              <a:spcAft>
                <a:spcPts val="0"/>
              </a:spcAft>
              <a:buClr>
                <a:schemeClr val="dk2"/>
              </a:buClr>
              <a:buSzPts val="1400"/>
              <a:buNone/>
              <a:defRPr>
                <a:solidFill>
                  <a:schemeClr val="dk2"/>
                </a:solidFill>
              </a:defRPr>
            </a:lvl5pPr>
            <a:lvl6pPr lvl="5">
              <a:spcBef>
                <a:spcPts val="0"/>
              </a:spcBef>
              <a:spcAft>
                <a:spcPts val="0"/>
              </a:spcAft>
              <a:buClr>
                <a:schemeClr val="dk2"/>
              </a:buClr>
              <a:buSzPts val="1400"/>
              <a:buNone/>
              <a:defRPr>
                <a:solidFill>
                  <a:schemeClr val="dk2"/>
                </a:solidFill>
              </a:defRPr>
            </a:lvl6pPr>
            <a:lvl7pPr lvl="6">
              <a:spcBef>
                <a:spcPts val="0"/>
              </a:spcBef>
              <a:spcAft>
                <a:spcPts val="0"/>
              </a:spcAft>
              <a:buClr>
                <a:schemeClr val="dk2"/>
              </a:buClr>
              <a:buSzPts val="1400"/>
              <a:buNone/>
              <a:defRPr>
                <a:solidFill>
                  <a:schemeClr val="dk2"/>
                </a:solidFill>
              </a:defRPr>
            </a:lvl7pPr>
            <a:lvl8pPr lvl="7">
              <a:spcBef>
                <a:spcPts val="0"/>
              </a:spcBef>
              <a:spcAft>
                <a:spcPts val="0"/>
              </a:spcAft>
              <a:buClr>
                <a:schemeClr val="dk2"/>
              </a:buClr>
              <a:buSzPts val="1400"/>
              <a:buNone/>
              <a:defRPr>
                <a:solidFill>
                  <a:schemeClr val="dk2"/>
                </a:solidFill>
              </a:defRPr>
            </a:lvl8pPr>
            <a:lvl9pPr lvl="8">
              <a:spcBef>
                <a:spcPts val="0"/>
              </a:spcBef>
              <a:spcAft>
                <a:spcPts val="0"/>
              </a:spcAft>
              <a:buClr>
                <a:schemeClr val="dk2"/>
              </a:buClr>
              <a:buSzPts val="1400"/>
              <a:buNone/>
              <a:defRPr>
                <a:solidFill>
                  <a:schemeClr val="dk2"/>
                </a:solidFill>
              </a:defRPr>
            </a:lvl9pPr>
          </a:lstStyle>
          <a:p/>
        </p:txBody>
      </p:sp>
      <p:sp>
        <p:nvSpPr>
          <p:cNvPr id="148" name="Google Shape;148;p22"/>
          <p:cNvSpPr txBox="1"/>
          <p:nvPr>
            <p:ph idx="13" type="body"/>
          </p:nvPr>
        </p:nvSpPr>
        <p:spPr>
          <a:xfrm>
            <a:off x="1171275" y="3007588"/>
            <a:ext cx="1913100" cy="8109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Clr>
                <a:schemeClr val="dk2"/>
              </a:buClr>
              <a:buSzPts val="1000"/>
              <a:buFont typeface="Albert Sans"/>
              <a:buChar char="●"/>
              <a:defRPr sz="1000">
                <a:solidFill>
                  <a:schemeClr val="dk2"/>
                </a:solidFill>
              </a:defRPr>
            </a:lvl1pPr>
            <a:lvl2pPr indent="-292100" lvl="1" marL="914400">
              <a:spcBef>
                <a:spcPts val="0"/>
              </a:spcBef>
              <a:spcAft>
                <a:spcPts val="0"/>
              </a:spcAft>
              <a:buClr>
                <a:schemeClr val="dk2"/>
              </a:buClr>
              <a:buSzPts val="1000"/>
              <a:buFont typeface="Albert Sans"/>
              <a:buChar char="○"/>
              <a:defRPr sz="1000">
                <a:solidFill>
                  <a:schemeClr val="dk2"/>
                </a:solidFill>
              </a:defRPr>
            </a:lvl2pPr>
            <a:lvl3pPr indent="-292100" lvl="2" marL="1371600">
              <a:spcBef>
                <a:spcPts val="0"/>
              </a:spcBef>
              <a:spcAft>
                <a:spcPts val="0"/>
              </a:spcAft>
              <a:buClr>
                <a:schemeClr val="dk2"/>
              </a:buClr>
              <a:buSzPts val="1000"/>
              <a:buFont typeface="Albert Sans"/>
              <a:buChar char="■"/>
              <a:defRPr sz="1000">
                <a:solidFill>
                  <a:schemeClr val="dk2"/>
                </a:solidFill>
              </a:defRPr>
            </a:lvl3pPr>
            <a:lvl4pPr indent="-292100" lvl="3" marL="1828800">
              <a:spcBef>
                <a:spcPts val="0"/>
              </a:spcBef>
              <a:spcAft>
                <a:spcPts val="0"/>
              </a:spcAft>
              <a:buClr>
                <a:schemeClr val="dk2"/>
              </a:buClr>
              <a:buSzPts val="1000"/>
              <a:buFont typeface="Albert Sans"/>
              <a:buChar char="●"/>
              <a:defRPr sz="1000">
                <a:solidFill>
                  <a:schemeClr val="dk2"/>
                </a:solidFill>
              </a:defRPr>
            </a:lvl4pPr>
            <a:lvl5pPr indent="-292100" lvl="4" marL="2286000">
              <a:spcBef>
                <a:spcPts val="0"/>
              </a:spcBef>
              <a:spcAft>
                <a:spcPts val="0"/>
              </a:spcAft>
              <a:buClr>
                <a:schemeClr val="dk2"/>
              </a:buClr>
              <a:buSzPts val="1000"/>
              <a:buFont typeface="Albert Sans"/>
              <a:buChar char="○"/>
              <a:defRPr sz="1000">
                <a:solidFill>
                  <a:schemeClr val="dk2"/>
                </a:solidFill>
              </a:defRPr>
            </a:lvl5pPr>
            <a:lvl6pPr indent="-292100" lvl="5" marL="2743200">
              <a:spcBef>
                <a:spcPts val="0"/>
              </a:spcBef>
              <a:spcAft>
                <a:spcPts val="0"/>
              </a:spcAft>
              <a:buClr>
                <a:schemeClr val="dk2"/>
              </a:buClr>
              <a:buSzPts val="1000"/>
              <a:buFont typeface="Albert Sans"/>
              <a:buChar char="■"/>
              <a:defRPr sz="1000">
                <a:solidFill>
                  <a:schemeClr val="dk2"/>
                </a:solidFill>
              </a:defRPr>
            </a:lvl6pPr>
            <a:lvl7pPr indent="-292100" lvl="6" marL="3200400">
              <a:spcBef>
                <a:spcPts val="0"/>
              </a:spcBef>
              <a:spcAft>
                <a:spcPts val="0"/>
              </a:spcAft>
              <a:buClr>
                <a:schemeClr val="dk2"/>
              </a:buClr>
              <a:buSzPts val="1000"/>
              <a:buFont typeface="Albert Sans"/>
              <a:buChar char="●"/>
              <a:defRPr sz="1000">
                <a:solidFill>
                  <a:schemeClr val="dk2"/>
                </a:solidFill>
              </a:defRPr>
            </a:lvl7pPr>
            <a:lvl8pPr indent="-292100" lvl="7" marL="3657600">
              <a:spcBef>
                <a:spcPts val="0"/>
              </a:spcBef>
              <a:spcAft>
                <a:spcPts val="0"/>
              </a:spcAft>
              <a:buClr>
                <a:schemeClr val="dk2"/>
              </a:buClr>
              <a:buSzPts val="1000"/>
              <a:buFont typeface="Albert Sans"/>
              <a:buChar char="○"/>
              <a:defRPr sz="1000">
                <a:solidFill>
                  <a:schemeClr val="dk2"/>
                </a:solidFill>
              </a:defRPr>
            </a:lvl8pPr>
            <a:lvl9pPr indent="-292100" lvl="8" marL="4114800">
              <a:spcBef>
                <a:spcPts val="0"/>
              </a:spcBef>
              <a:spcAft>
                <a:spcPts val="0"/>
              </a:spcAft>
              <a:buClr>
                <a:schemeClr val="dk2"/>
              </a:buClr>
              <a:buSzPts val="1000"/>
              <a:buFont typeface="Albert Sans"/>
              <a:buChar char="■"/>
              <a:defRPr sz="1000">
                <a:solidFill>
                  <a:schemeClr val="dk2"/>
                </a:solidFill>
              </a:defRPr>
            </a:lvl9pPr>
          </a:lstStyle>
          <a:p/>
        </p:txBody>
      </p:sp>
      <p:sp>
        <p:nvSpPr>
          <p:cNvPr id="149" name="Google Shape;149;p22"/>
          <p:cNvSpPr txBox="1"/>
          <p:nvPr>
            <p:ph idx="14" type="subTitle"/>
          </p:nvPr>
        </p:nvSpPr>
        <p:spPr>
          <a:xfrm>
            <a:off x="1060865" y="2552219"/>
            <a:ext cx="2021100" cy="373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1400"/>
              <a:buFont typeface="Albert Sans"/>
              <a:buNone/>
              <a:defRPr>
                <a:solidFill>
                  <a:schemeClr val="dk2"/>
                </a:solidFill>
              </a:defRPr>
            </a:lvl1pPr>
            <a:lvl2pPr lvl="1">
              <a:spcBef>
                <a:spcPts val="0"/>
              </a:spcBef>
              <a:spcAft>
                <a:spcPts val="0"/>
              </a:spcAft>
              <a:buClr>
                <a:schemeClr val="dk2"/>
              </a:buClr>
              <a:buSzPts val="1400"/>
              <a:buNone/>
              <a:defRPr>
                <a:solidFill>
                  <a:schemeClr val="dk2"/>
                </a:solidFill>
              </a:defRPr>
            </a:lvl2pPr>
            <a:lvl3pPr lvl="2">
              <a:spcBef>
                <a:spcPts val="0"/>
              </a:spcBef>
              <a:spcAft>
                <a:spcPts val="0"/>
              </a:spcAft>
              <a:buClr>
                <a:schemeClr val="dk2"/>
              </a:buClr>
              <a:buSzPts val="1400"/>
              <a:buNone/>
              <a:defRPr>
                <a:solidFill>
                  <a:schemeClr val="dk2"/>
                </a:solidFill>
              </a:defRPr>
            </a:lvl3pPr>
            <a:lvl4pPr lvl="3">
              <a:spcBef>
                <a:spcPts val="0"/>
              </a:spcBef>
              <a:spcAft>
                <a:spcPts val="0"/>
              </a:spcAft>
              <a:buClr>
                <a:schemeClr val="dk2"/>
              </a:buClr>
              <a:buSzPts val="1400"/>
              <a:buNone/>
              <a:defRPr>
                <a:solidFill>
                  <a:schemeClr val="dk2"/>
                </a:solidFill>
              </a:defRPr>
            </a:lvl4pPr>
            <a:lvl5pPr lvl="4">
              <a:spcBef>
                <a:spcPts val="0"/>
              </a:spcBef>
              <a:spcAft>
                <a:spcPts val="0"/>
              </a:spcAft>
              <a:buClr>
                <a:schemeClr val="dk2"/>
              </a:buClr>
              <a:buSzPts val="1400"/>
              <a:buNone/>
              <a:defRPr>
                <a:solidFill>
                  <a:schemeClr val="dk2"/>
                </a:solidFill>
              </a:defRPr>
            </a:lvl5pPr>
            <a:lvl6pPr lvl="5">
              <a:spcBef>
                <a:spcPts val="0"/>
              </a:spcBef>
              <a:spcAft>
                <a:spcPts val="0"/>
              </a:spcAft>
              <a:buClr>
                <a:schemeClr val="dk2"/>
              </a:buClr>
              <a:buSzPts val="1400"/>
              <a:buNone/>
              <a:defRPr>
                <a:solidFill>
                  <a:schemeClr val="dk2"/>
                </a:solidFill>
              </a:defRPr>
            </a:lvl6pPr>
            <a:lvl7pPr lvl="6">
              <a:spcBef>
                <a:spcPts val="0"/>
              </a:spcBef>
              <a:spcAft>
                <a:spcPts val="0"/>
              </a:spcAft>
              <a:buClr>
                <a:schemeClr val="dk2"/>
              </a:buClr>
              <a:buSzPts val="1400"/>
              <a:buNone/>
              <a:defRPr>
                <a:solidFill>
                  <a:schemeClr val="dk2"/>
                </a:solidFill>
              </a:defRPr>
            </a:lvl7pPr>
            <a:lvl8pPr lvl="7">
              <a:spcBef>
                <a:spcPts val="0"/>
              </a:spcBef>
              <a:spcAft>
                <a:spcPts val="0"/>
              </a:spcAft>
              <a:buClr>
                <a:schemeClr val="dk2"/>
              </a:buClr>
              <a:buSzPts val="1400"/>
              <a:buNone/>
              <a:defRPr>
                <a:solidFill>
                  <a:schemeClr val="dk2"/>
                </a:solidFill>
              </a:defRPr>
            </a:lvl8pPr>
            <a:lvl9pPr lvl="8">
              <a:spcBef>
                <a:spcPts val="0"/>
              </a:spcBef>
              <a:spcAft>
                <a:spcPts val="0"/>
              </a:spcAft>
              <a:buClr>
                <a:schemeClr val="dk2"/>
              </a:buClr>
              <a:buSzPts val="1400"/>
              <a:buNone/>
              <a:defRPr>
                <a:solidFill>
                  <a:schemeClr val="dk2"/>
                </a:solidFill>
              </a:defRPr>
            </a:lvl9pPr>
          </a:lstStyle>
          <a:p/>
        </p:txBody>
      </p:sp>
      <p:sp>
        <p:nvSpPr>
          <p:cNvPr id="150" name="Google Shape;150;p22"/>
          <p:cNvSpPr txBox="1"/>
          <p:nvPr>
            <p:ph idx="15" type="body"/>
          </p:nvPr>
        </p:nvSpPr>
        <p:spPr>
          <a:xfrm>
            <a:off x="6067050" y="3007588"/>
            <a:ext cx="1913100" cy="8109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Clr>
                <a:schemeClr val="dk2"/>
              </a:buClr>
              <a:buSzPts val="1000"/>
              <a:buFont typeface="Albert Sans"/>
              <a:buChar char="●"/>
              <a:defRPr sz="1000">
                <a:solidFill>
                  <a:schemeClr val="dk2"/>
                </a:solidFill>
              </a:defRPr>
            </a:lvl1pPr>
            <a:lvl2pPr indent="-292100" lvl="1" marL="914400">
              <a:spcBef>
                <a:spcPts val="0"/>
              </a:spcBef>
              <a:spcAft>
                <a:spcPts val="0"/>
              </a:spcAft>
              <a:buClr>
                <a:schemeClr val="dk2"/>
              </a:buClr>
              <a:buSzPts val="1000"/>
              <a:buFont typeface="Albert Sans"/>
              <a:buChar char="○"/>
              <a:defRPr sz="1000">
                <a:solidFill>
                  <a:schemeClr val="dk2"/>
                </a:solidFill>
              </a:defRPr>
            </a:lvl2pPr>
            <a:lvl3pPr indent="-292100" lvl="2" marL="1371600">
              <a:spcBef>
                <a:spcPts val="0"/>
              </a:spcBef>
              <a:spcAft>
                <a:spcPts val="0"/>
              </a:spcAft>
              <a:buClr>
                <a:schemeClr val="dk2"/>
              </a:buClr>
              <a:buSzPts val="1000"/>
              <a:buFont typeface="Albert Sans"/>
              <a:buChar char="■"/>
              <a:defRPr sz="1000">
                <a:solidFill>
                  <a:schemeClr val="dk2"/>
                </a:solidFill>
              </a:defRPr>
            </a:lvl3pPr>
            <a:lvl4pPr indent="-292100" lvl="3" marL="1828800">
              <a:spcBef>
                <a:spcPts val="0"/>
              </a:spcBef>
              <a:spcAft>
                <a:spcPts val="0"/>
              </a:spcAft>
              <a:buClr>
                <a:schemeClr val="dk2"/>
              </a:buClr>
              <a:buSzPts val="1000"/>
              <a:buFont typeface="Albert Sans"/>
              <a:buChar char="●"/>
              <a:defRPr sz="1000">
                <a:solidFill>
                  <a:schemeClr val="dk2"/>
                </a:solidFill>
              </a:defRPr>
            </a:lvl4pPr>
            <a:lvl5pPr indent="-292100" lvl="4" marL="2286000">
              <a:spcBef>
                <a:spcPts val="0"/>
              </a:spcBef>
              <a:spcAft>
                <a:spcPts val="0"/>
              </a:spcAft>
              <a:buClr>
                <a:schemeClr val="dk2"/>
              </a:buClr>
              <a:buSzPts val="1000"/>
              <a:buFont typeface="Albert Sans"/>
              <a:buChar char="○"/>
              <a:defRPr sz="1000">
                <a:solidFill>
                  <a:schemeClr val="dk2"/>
                </a:solidFill>
              </a:defRPr>
            </a:lvl5pPr>
            <a:lvl6pPr indent="-292100" lvl="5" marL="2743200">
              <a:spcBef>
                <a:spcPts val="0"/>
              </a:spcBef>
              <a:spcAft>
                <a:spcPts val="0"/>
              </a:spcAft>
              <a:buClr>
                <a:schemeClr val="dk2"/>
              </a:buClr>
              <a:buSzPts val="1000"/>
              <a:buFont typeface="Albert Sans"/>
              <a:buChar char="■"/>
              <a:defRPr sz="1000">
                <a:solidFill>
                  <a:schemeClr val="dk2"/>
                </a:solidFill>
              </a:defRPr>
            </a:lvl6pPr>
            <a:lvl7pPr indent="-292100" lvl="6" marL="3200400">
              <a:spcBef>
                <a:spcPts val="0"/>
              </a:spcBef>
              <a:spcAft>
                <a:spcPts val="0"/>
              </a:spcAft>
              <a:buClr>
                <a:schemeClr val="dk2"/>
              </a:buClr>
              <a:buSzPts val="1000"/>
              <a:buFont typeface="Albert Sans"/>
              <a:buChar char="●"/>
              <a:defRPr sz="1000">
                <a:solidFill>
                  <a:schemeClr val="dk2"/>
                </a:solidFill>
              </a:defRPr>
            </a:lvl7pPr>
            <a:lvl8pPr indent="-292100" lvl="7" marL="3657600">
              <a:spcBef>
                <a:spcPts val="0"/>
              </a:spcBef>
              <a:spcAft>
                <a:spcPts val="0"/>
              </a:spcAft>
              <a:buClr>
                <a:schemeClr val="dk2"/>
              </a:buClr>
              <a:buSzPts val="1000"/>
              <a:buFont typeface="Albert Sans"/>
              <a:buChar char="○"/>
              <a:defRPr sz="1000">
                <a:solidFill>
                  <a:schemeClr val="dk2"/>
                </a:solidFill>
              </a:defRPr>
            </a:lvl8pPr>
            <a:lvl9pPr indent="-292100" lvl="8" marL="4114800">
              <a:spcBef>
                <a:spcPts val="0"/>
              </a:spcBef>
              <a:spcAft>
                <a:spcPts val="0"/>
              </a:spcAft>
              <a:buClr>
                <a:schemeClr val="dk2"/>
              </a:buClr>
              <a:buSzPts val="1000"/>
              <a:buFont typeface="Albert Sans"/>
              <a:buChar char="■"/>
              <a:defRPr sz="1000">
                <a:solidFill>
                  <a:schemeClr val="dk2"/>
                </a:solidFill>
              </a:defRPr>
            </a:lvl9pPr>
          </a:lstStyle>
          <a:p/>
        </p:txBody>
      </p:sp>
      <p:sp>
        <p:nvSpPr>
          <p:cNvPr id="151" name="Google Shape;151;p22"/>
          <p:cNvSpPr txBox="1"/>
          <p:nvPr>
            <p:ph type="title"/>
          </p:nvPr>
        </p:nvSpPr>
        <p:spPr>
          <a:xfrm>
            <a:off x="956150" y="327150"/>
            <a:ext cx="3558600" cy="3936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2"/>
              </a:buClr>
              <a:buSzPts val="1400"/>
              <a:buFont typeface="Albert Sans"/>
              <a:buNone/>
              <a:defRPr b="1" sz="1400">
                <a:solidFill>
                  <a:schemeClr val="dk2"/>
                </a:solidFill>
                <a:latin typeface="Albert Sans"/>
                <a:ea typeface="Albert Sans"/>
                <a:cs typeface="Albert Sans"/>
                <a:sym typeface="Albert Sans"/>
              </a:defRPr>
            </a:lvl1pPr>
            <a:lvl2pPr lvl="1">
              <a:spcBef>
                <a:spcPts val="0"/>
              </a:spcBef>
              <a:spcAft>
                <a:spcPts val="0"/>
              </a:spcAft>
              <a:buClr>
                <a:schemeClr val="dk2"/>
              </a:buClr>
              <a:buSzPts val="1400"/>
              <a:buNone/>
              <a:defRPr>
                <a:solidFill>
                  <a:schemeClr val="dk2"/>
                </a:solidFill>
              </a:defRPr>
            </a:lvl2pPr>
            <a:lvl3pPr lvl="2">
              <a:spcBef>
                <a:spcPts val="0"/>
              </a:spcBef>
              <a:spcAft>
                <a:spcPts val="0"/>
              </a:spcAft>
              <a:buClr>
                <a:schemeClr val="dk2"/>
              </a:buClr>
              <a:buSzPts val="1400"/>
              <a:buNone/>
              <a:defRPr>
                <a:solidFill>
                  <a:schemeClr val="dk2"/>
                </a:solidFill>
              </a:defRPr>
            </a:lvl3pPr>
            <a:lvl4pPr lvl="3">
              <a:spcBef>
                <a:spcPts val="0"/>
              </a:spcBef>
              <a:spcAft>
                <a:spcPts val="0"/>
              </a:spcAft>
              <a:buClr>
                <a:schemeClr val="dk2"/>
              </a:buClr>
              <a:buSzPts val="1400"/>
              <a:buNone/>
              <a:defRPr>
                <a:solidFill>
                  <a:schemeClr val="dk2"/>
                </a:solidFill>
              </a:defRPr>
            </a:lvl4pPr>
            <a:lvl5pPr lvl="4">
              <a:spcBef>
                <a:spcPts val="0"/>
              </a:spcBef>
              <a:spcAft>
                <a:spcPts val="0"/>
              </a:spcAft>
              <a:buClr>
                <a:schemeClr val="dk2"/>
              </a:buClr>
              <a:buSzPts val="1400"/>
              <a:buNone/>
              <a:defRPr>
                <a:solidFill>
                  <a:schemeClr val="dk2"/>
                </a:solidFill>
              </a:defRPr>
            </a:lvl5pPr>
            <a:lvl6pPr lvl="5">
              <a:spcBef>
                <a:spcPts val="0"/>
              </a:spcBef>
              <a:spcAft>
                <a:spcPts val="0"/>
              </a:spcAft>
              <a:buClr>
                <a:schemeClr val="dk2"/>
              </a:buClr>
              <a:buSzPts val="1400"/>
              <a:buNone/>
              <a:defRPr>
                <a:solidFill>
                  <a:schemeClr val="dk2"/>
                </a:solidFill>
              </a:defRPr>
            </a:lvl6pPr>
            <a:lvl7pPr lvl="6">
              <a:spcBef>
                <a:spcPts val="0"/>
              </a:spcBef>
              <a:spcAft>
                <a:spcPts val="0"/>
              </a:spcAft>
              <a:buClr>
                <a:schemeClr val="dk2"/>
              </a:buClr>
              <a:buSzPts val="1400"/>
              <a:buNone/>
              <a:defRPr>
                <a:solidFill>
                  <a:schemeClr val="dk2"/>
                </a:solidFill>
              </a:defRPr>
            </a:lvl7pPr>
            <a:lvl8pPr lvl="7">
              <a:spcBef>
                <a:spcPts val="0"/>
              </a:spcBef>
              <a:spcAft>
                <a:spcPts val="0"/>
              </a:spcAft>
              <a:buClr>
                <a:schemeClr val="dk2"/>
              </a:buClr>
              <a:buSzPts val="1400"/>
              <a:buNone/>
              <a:defRPr>
                <a:solidFill>
                  <a:schemeClr val="dk2"/>
                </a:solidFill>
              </a:defRPr>
            </a:lvl8pPr>
            <a:lvl9pPr lvl="8">
              <a:spcBef>
                <a:spcPts val="0"/>
              </a:spcBef>
              <a:spcAft>
                <a:spcPts val="0"/>
              </a:spcAft>
              <a:buClr>
                <a:schemeClr val="dk2"/>
              </a:buClr>
              <a:buSzPts val="1400"/>
              <a:buNone/>
              <a:defRPr>
                <a:solidFill>
                  <a:schemeClr val="dk2"/>
                </a:solidFill>
              </a:defRPr>
            </a:lvl9pPr>
          </a:lstStyle>
          <a:p/>
        </p:txBody>
      </p:sp>
      <p:sp>
        <p:nvSpPr>
          <p:cNvPr id="152" name="Google Shape;152;p22"/>
          <p:cNvSpPr/>
          <p:nvPr>
            <p:ph idx="16" type="pic"/>
          </p:nvPr>
        </p:nvSpPr>
        <p:spPr>
          <a:xfrm>
            <a:off x="8596800" y="223475"/>
            <a:ext cx="318600" cy="318600"/>
          </a:xfrm>
          <a:prstGeom prst="ellipse">
            <a:avLst/>
          </a:prstGeom>
          <a:noFill/>
          <a:ln>
            <a:noFill/>
          </a:ln>
        </p:spPr>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rket Size Graph">
  <p:cSld name="CUSTOM_12">
    <p:spTree>
      <p:nvGrpSpPr>
        <p:cNvPr id="153" name="Shape 153"/>
        <p:cNvGrpSpPr/>
        <p:nvPr/>
      </p:nvGrpSpPr>
      <p:grpSpPr>
        <a:xfrm>
          <a:off x="0" y="0"/>
          <a:ext cx="0" cy="0"/>
          <a:chOff x="0" y="0"/>
          <a:chExt cx="0" cy="0"/>
        </a:xfrm>
      </p:grpSpPr>
      <p:sp>
        <p:nvSpPr>
          <p:cNvPr id="154" name="Google Shape;154;p23"/>
          <p:cNvSpPr txBox="1"/>
          <p:nvPr>
            <p:ph idx="1" type="subTitle"/>
          </p:nvPr>
        </p:nvSpPr>
        <p:spPr>
          <a:xfrm>
            <a:off x="960850" y="3191652"/>
            <a:ext cx="4082700" cy="1568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400"/>
              <a:buNone/>
              <a:defRPr b="0"/>
            </a:lvl1pPr>
            <a:lvl2pPr lvl="1">
              <a:spcBef>
                <a:spcPts val="0"/>
              </a:spcBef>
              <a:spcAft>
                <a:spcPts val="0"/>
              </a:spcAft>
              <a:buClr>
                <a:schemeClr val="lt1"/>
              </a:buClr>
              <a:buSzPts val="1400"/>
              <a:buFont typeface="Albert Sans"/>
              <a:buNone/>
              <a:defRPr/>
            </a:lvl2pPr>
            <a:lvl3pPr lvl="2">
              <a:spcBef>
                <a:spcPts val="0"/>
              </a:spcBef>
              <a:spcAft>
                <a:spcPts val="0"/>
              </a:spcAft>
              <a:buClr>
                <a:schemeClr val="lt1"/>
              </a:buClr>
              <a:buSzPts val="1400"/>
              <a:buFont typeface="Albert Sans"/>
              <a:buNone/>
              <a:defRPr/>
            </a:lvl3pPr>
            <a:lvl4pPr lvl="3">
              <a:spcBef>
                <a:spcPts val="0"/>
              </a:spcBef>
              <a:spcAft>
                <a:spcPts val="0"/>
              </a:spcAft>
              <a:buClr>
                <a:schemeClr val="lt1"/>
              </a:buClr>
              <a:buSzPts val="1400"/>
              <a:buFont typeface="Albert Sans"/>
              <a:buNone/>
              <a:defRPr/>
            </a:lvl4pPr>
            <a:lvl5pPr lvl="4">
              <a:spcBef>
                <a:spcPts val="0"/>
              </a:spcBef>
              <a:spcAft>
                <a:spcPts val="0"/>
              </a:spcAft>
              <a:buClr>
                <a:schemeClr val="lt1"/>
              </a:buClr>
              <a:buSzPts val="1400"/>
              <a:buFont typeface="Albert Sans"/>
              <a:buNone/>
              <a:defRPr/>
            </a:lvl5pPr>
            <a:lvl6pPr lvl="5">
              <a:spcBef>
                <a:spcPts val="0"/>
              </a:spcBef>
              <a:spcAft>
                <a:spcPts val="0"/>
              </a:spcAft>
              <a:buClr>
                <a:schemeClr val="lt1"/>
              </a:buClr>
              <a:buSzPts val="1400"/>
              <a:buFont typeface="Albert Sans"/>
              <a:buNone/>
              <a:defRPr/>
            </a:lvl6pPr>
            <a:lvl7pPr lvl="6">
              <a:spcBef>
                <a:spcPts val="0"/>
              </a:spcBef>
              <a:spcAft>
                <a:spcPts val="0"/>
              </a:spcAft>
              <a:buClr>
                <a:schemeClr val="lt1"/>
              </a:buClr>
              <a:buSzPts val="1400"/>
              <a:buFont typeface="Albert Sans"/>
              <a:buNone/>
              <a:defRPr/>
            </a:lvl7pPr>
            <a:lvl8pPr lvl="7">
              <a:spcBef>
                <a:spcPts val="0"/>
              </a:spcBef>
              <a:spcAft>
                <a:spcPts val="0"/>
              </a:spcAft>
              <a:buClr>
                <a:schemeClr val="lt1"/>
              </a:buClr>
              <a:buSzPts val="1400"/>
              <a:buFont typeface="Albert Sans"/>
              <a:buNone/>
              <a:defRPr/>
            </a:lvl8pPr>
            <a:lvl9pPr lvl="8">
              <a:spcBef>
                <a:spcPts val="0"/>
              </a:spcBef>
              <a:spcAft>
                <a:spcPts val="0"/>
              </a:spcAft>
              <a:buClr>
                <a:schemeClr val="lt1"/>
              </a:buClr>
              <a:buSzPts val="1400"/>
              <a:buFont typeface="Albert Sans"/>
              <a:buNone/>
              <a:defRPr/>
            </a:lvl9pPr>
          </a:lstStyle>
          <a:p/>
        </p:txBody>
      </p:sp>
      <p:sp>
        <p:nvSpPr>
          <p:cNvPr id="155" name="Google Shape;155;p23"/>
          <p:cNvSpPr txBox="1"/>
          <p:nvPr>
            <p:ph type="title"/>
          </p:nvPr>
        </p:nvSpPr>
        <p:spPr>
          <a:xfrm>
            <a:off x="932850" y="730375"/>
            <a:ext cx="4082700" cy="21033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Clr>
                <a:schemeClr val="lt1"/>
              </a:buClr>
              <a:buSzPts val="6000"/>
              <a:buFont typeface="Albert Sans"/>
              <a:buNone/>
              <a:defRPr sz="6000">
                <a:latin typeface="Albert Sans"/>
                <a:ea typeface="Albert Sans"/>
                <a:cs typeface="Albert Sans"/>
                <a:sym typeface="Albert Sans"/>
              </a:defRPr>
            </a:lvl1pPr>
            <a:lvl2pPr lvl="1">
              <a:lnSpc>
                <a:spcPct val="80000"/>
              </a:lnSpc>
              <a:spcBef>
                <a:spcPts val="0"/>
              </a:spcBef>
              <a:spcAft>
                <a:spcPts val="0"/>
              </a:spcAft>
              <a:buClr>
                <a:schemeClr val="lt1"/>
              </a:buClr>
              <a:buSzPts val="6000"/>
              <a:buFont typeface="Albert Sans"/>
              <a:buNone/>
              <a:defRPr sz="6000">
                <a:latin typeface="Albert Sans"/>
                <a:ea typeface="Albert Sans"/>
                <a:cs typeface="Albert Sans"/>
                <a:sym typeface="Albert Sans"/>
              </a:defRPr>
            </a:lvl2pPr>
            <a:lvl3pPr lvl="2">
              <a:lnSpc>
                <a:spcPct val="80000"/>
              </a:lnSpc>
              <a:spcBef>
                <a:spcPts val="0"/>
              </a:spcBef>
              <a:spcAft>
                <a:spcPts val="0"/>
              </a:spcAft>
              <a:buClr>
                <a:schemeClr val="lt1"/>
              </a:buClr>
              <a:buSzPts val="6000"/>
              <a:buFont typeface="Albert Sans"/>
              <a:buNone/>
              <a:defRPr sz="6000">
                <a:latin typeface="Albert Sans"/>
                <a:ea typeface="Albert Sans"/>
                <a:cs typeface="Albert Sans"/>
                <a:sym typeface="Albert Sans"/>
              </a:defRPr>
            </a:lvl3pPr>
            <a:lvl4pPr lvl="3">
              <a:lnSpc>
                <a:spcPct val="80000"/>
              </a:lnSpc>
              <a:spcBef>
                <a:spcPts val="0"/>
              </a:spcBef>
              <a:spcAft>
                <a:spcPts val="0"/>
              </a:spcAft>
              <a:buClr>
                <a:schemeClr val="lt1"/>
              </a:buClr>
              <a:buSzPts val="6000"/>
              <a:buFont typeface="Albert Sans"/>
              <a:buNone/>
              <a:defRPr sz="6000">
                <a:latin typeface="Albert Sans"/>
                <a:ea typeface="Albert Sans"/>
                <a:cs typeface="Albert Sans"/>
                <a:sym typeface="Albert Sans"/>
              </a:defRPr>
            </a:lvl4pPr>
            <a:lvl5pPr lvl="4">
              <a:lnSpc>
                <a:spcPct val="80000"/>
              </a:lnSpc>
              <a:spcBef>
                <a:spcPts val="0"/>
              </a:spcBef>
              <a:spcAft>
                <a:spcPts val="0"/>
              </a:spcAft>
              <a:buClr>
                <a:schemeClr val="lt1"/>
              </a:buClr>
              <a:buSzPts val="6000"/>
              <a:buFont typeface="Albert Sans"/>
              <a:buNone/>
              <a:defRPr sz="6000">
                <a:latin typeface="Albert Sans"/>
                <a:ea typeface="Albert Sans"/>
                <a:cs typeface="Albert Sans"/>
                <a:sym typeface="Albert Sans"/>
              </a:defRPr>
            </a:lvl5pPr>
            <a:lvl6pPr lvl="5">
              <a:lnSpc>
                <a:spcPct val="80000"/>
              </a:lnSpc>
              <a:spcBef>
                <a:spcPts val="0"/>
              </a:spcBef>
              <a:spcAft>
                <a:spcPts val="0"/>
              </a:spcAft>
              <a:buClr>
                <a:schemeClr val="lt1"/>
              </a:buClr>
              <a:buSzPts val="6000"/>
              <a:buFont typeface="Albert Sans"/>
              <a:buNone/>
              <a:defRPr sz="6000">
                <a:latin typeface="Albert Sans"/>
                <a:ea typeface="Albert Sans"/>
                <a:cs typeface="Albert Sans"/>
                <a:sym typeface="Albert Sans"/>
              </a:defRPr>
            </a:lvl6pPr>
            <a:lvl7pPr lvl="6">
              <a:lnSpc>
                <a:spcPct val="80000"/>
              </a:lnSpc>
              <a:spcBef>
                <a:spcPts val="0"/>
              </a:spcBef>
              <a:spcAft>
                <a:spcPts val="0"/>
              </a:spcAft>
              <a:buClr>
                <a:schemeClr val="lt1"/>
              </a:buClr>
              <a:buSzPts val="6000"/>
              <a:buFont typeface="Albert Sans"/>
              <a:buNone/>
              <a:defRPr sz="6000">
                <a:latin typeface="Albert Sans"/>
                <a:ea typeface="Albert Sans"/>
                <a:cs typeface="Albert Sans"/>
                <a:sym typeface="Albert Sans"/>
              </a:defRPr>
            </a:lvl7pPr>
            <a:lvl8pPr lvl="7">
              <a:lnSpc>
                <a:spcPct val="80000"/>
              </a:lnSpc>
              <a:spcBef>
                <a:spcPts val="0"/>
              </a:spcBef>
              <a:spcAft>
                <a:spcPts val="0"/>
              </a:spcAft>
              <a:buClr>
                <a:schemeClr val="lt1"/>
              </a:buClr>
              <a:buSzPts val="6000"/>
              <a:buFont typeface="Albert Sans"/>
              <a:buNone/>
              <a:defRPr sz="6000">
                <a:latin typeface="Albert Sans"/>
                <a:ea typeface="Albert Sans"/>
                <a:cs typeface="Albert Sans"/>
                <a:sym typeface="Albert Sans"/>
              </a:defRPr>
            </a:lvl8pPr>
            <a:lvl9pPr lvl="8">
              <a:lnSpc>
                <a:spcPct val="80000"/>
              </a:lnSpc>
              <a:spcBef>
                <a:spcPts val="0"/>
              </a:spcBef>
              <a:spcAft>
                <a:spcPts val="0"/>
              </a:spcAft>
              <a:buClr>
                <a:schemeClr val="lt1"/>
              </a:buClr>
              <a:buSzPts val="6000"/>
              <a:buFont typeface="Albert Sans"/>
              <a:buNone/>
              <a:defRPr sz="6000">
                <a:latin typeface="Albert Sans"/>
                <a:ea typeface="Albert Sans"/>
                <a:cs typeface="Albert Sans"/>
                <a:sym typeface="Albert Sans"/>
              </a:defRPr>
            </a:lvl9pPr>
          </a:lstStyle>
          <a:p/>
        </p:txBody>
      </p:sp>
      <p:sp>
        <p:nvSpPr>
          <p:cNvPr id="156" name="Google Shape;156;p23"/>
          <p:cNvSpPr txBox="1"/>
          <p:nvPr>
            <p:ph idx="2" type="title"/>
          </p:nvPr>
        </p:nvSpPr>
        <p:spPr>
          <a:xfrm>
            <a:off x="7158725" y="4563900"/>
            <a:ext cx="1354500" cy="3936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1000"/>
              <a:buFont typeface="Albert Sans"/>
              <a:buNone/>
              <a:defRPr sz="1000">
                <a:solidFill>
                  <a:schemeClr val="dk2"/>
                </a:solidFill>
                <a:latin typeface="Albert Sans"/>
                <a:ea typeface="Albert Sans"/>
                <a:cs typeface="Albert Sans"/>
                <a:sym typeface="Albert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7" name="Google Shape;157;p23"/>
          <p:cNvSpPr/>
          <p:nvPr>
            <p:ph idx="3" type="pic"/>
          </p:nvPr>
        </p:nvSpPr>
        <p:spPr>
          <a:xfrm>
            <a:off x="8596800" y="223475"/>
            <a:ext cx="318600" cy="318600"/>
          </a:xfrm>
          <a:prstGeom prst="ellipse">
            <a:avLst/>
          </a:prstGeom>
          <a:noFill/>
          <a:ln>
            <a:noFill/>
          </a:ln>
        </p:spPr>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r Graph">
  <p:cSld name="CUSTOM_13">
    <p:bg>
      <p:bgPr>
        <a:solidFill>
          <a:schemeClr val="accent2"/>
        </a:solidFill>
      </p:bgPr>
    </p:bg>
    <p:spTree>
      <p:nvGrpSpPr>
        <p:cNvPr id="158" name="Shape 158"/>
        <p:cNvGrpSpPr/>
        <p:nvPr/>
      </p:nvGrpSpPr>
      <p:grpSpPr>
        <a:xfrm>
          <a:off x="0" y="0"/>
          <a:ext cx="0" cy="0"/>
          <a:chOff x="0" y="0"/>
          <a:chExt cx="0" cy="0"/>
        </a:xfrm>
      </p:grpSpPr>
      <p:sp>
        <p:nvSpPr>
          <p:cNvPr id="159" name="Google Shape;159;p24"/>
          <p:cNvSpPr/>
          <p:nvPr/>
        </p:nvSpPr>
        <p:spPr>
          <a:xfrm>
            <a:off x="114300" y="114300"/>
            <a:ext cx="8915400" cy="4914900"/>
          </a:xfrm>
          <a:prstGeom prst="roundRect">
            <a:avLst>
              <a:gd fmla="val 3305"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4"/>
          <p:cNvSpPr txBox="1"/>
          <p:nvPr>
            <p:ph idx="1" type="subTitle"/>
          </p:nvPr>
        </p:nvSpPr>
        <p:spPr>
          <a:xfrm>
            <a:off x="5251039" y="2593520"/>
            <a:ext cx="2571600" cy="1568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1400"/>
              <a:buNone/>
              <a:defRPr b="0">
                <a:solidFill>
                  <a:schemeClr val="dk2"/>
                </a:solidFill>
              </a:defRPr>
            </a:lvl1pPr>
            <a:lvl2pPr lvl="1">
              <a:spcBef>
                <a:spcPts val="0"/>
              </a:spcBef>
              <a:spcAft>
                <a:spcPts val="0"/>
              </a:spcAft>
              <a:buClr>
                <a:schemeClr val="dk2"/>
              </a:buClr>
              <a:buSzPts val="1400"/>
              <a:buFont typeface="Albert Sans"/>
              <a:buNone/>
              <a:defRPr>
                <a:solidFill>
                  <a:schemeClr val="dk2"/>
                </a:solidFill>
              </a:defRPr>
            </a:lvl2pPr>
            <a:lvl3pPr lvl="2">
              <a:spcBef>
                <a:spcPts val="0"/>
              </a:spcBef>
              <a:spcAft>
                <a:spcPts val="0"/>
              </a:spcAft>
              <a:buClr>
                <a:schemeClr val="dk2"/>
              </a:buClr>
              <a:buSzPts val="1400"/>
              <a:buFont typeface="Albert Sans"/>
              <a:buNone/>
              <a:defRPr>
                <a:solidFill>
                  <a:schemeClr val="dk2"/>
                </a:solidFill>
              </a:defRPr>
            </a:lvl3pPr>
            <a:lvl4pPr lvl="3">
              <a:spcBef>
                <a:spcPts val="0"/>
              </a:spcBef>
              <a:spcAft>
                <a:spcPts val="0"/>
              </a:spcAft>
              <a:buClr>
                <a:schemeClr val="dk2"/>
              </a:buClr>
              <a:buSzPts val="1400"/>
              <a:buFont typeface="Albert Sans"/>
              <a:buNone/>
              <a:defRPr>
                <a:solidFill>
                  <a:schemeClr val="dk2"/>
                </a:solidFill>
              </a:defRPr>
            </a:lvl4pPr>
            <a:lvl5pPr lvl="4">
              <a:spcBef>
                <a:spcPts val="0"/>
              </a:spcBef>
              <a:spcAft>
                <a:spcPts val="0"/>
              </a:spcAft>
              <a:buClr>
                <a:schemeClr val="dk2"/>
              </a:buClr>
              <a:buSzPts val="1400"/>
              <a:buFont typeface="Albert Sans"/>
              <a:buNone/>
              <a:defRPr>
                <a:solidFill>
                  <a:schemeClr val="dk2"/>
                </a:solidFill>
              </a:defRPr>
            </a:lvl5pPr>
            <a:lvl6pPr lvl="5">
              <a:spcBef>
                <a:spcPts val="0"/>
              </a:spcBef>
              <a:spcAft>
                <a:spcPts val="0"/>
              </a:spcAft>
              <a:buClr>
                <a:schemeClr val="dk2"/>
              </a:buClr>
              <a:buSzPts val="1400"/>
              <a:buFont typeface="Albert Sans"/>
              <a:buNone/>
              <a:defRPr>
                <a:solidFill>
                  <a:schemeClr val="dk2"/>
                </a:solidFill>
              </a:defRPr>
            </a:lvl6pPr>
            <a:lvl7pPr lvl="6">
              <a:spcBef>
                <a:spcPts val="0"/>
              </a:spcBef>
              <a:spcAft>
                <a:spcPts val="0"/>
              </a:spcAft>
              <a:buClr>
                <a:schemeClr val="dk2"/>
              </a:buClr>
              <a:buSzPts val="1400"/>
              <a:buFont typeface="Albert Sans"/>
              <a:buNone/>
              <a:defRPr>
                <a:solidFill>
                  <a:schemeClr val="dk2"/>
                </a:solidFill>
              </a:defRPr>
            </a:lvl7pPr>
            <a:lvl8pPr lvl="7">
              <a:spcBef>
                <a:spcPts val="0"/>
              </a:spcBef>
              <a:spcAft>
                <a:spcPts val="0"/>
              </a:spcAft>
              <a:buClr>
                <a:schemeClr val="dk2"/>
              </a:buClr>
              <a:buSzPts val="1400"/>
              <a:buFont typeface="Albert Sans"/>
              <a:buNone/>
              <a:defRPr>
                <a:solidFill>
                  <a:schemeClr val="dk2"/>
                </a:solidFill>
              </a:defRPr>
            </a:lvl8pPr>
            <a:lvl9pPr lvl="8">
              <a:spcBef>
                <a:spcPts val="0"/>
              </a:spcBef>
              <a:spcAft>
                <a:spcPts val="0"/>
              </a:spcAft>
              <a:buClr>
                <a:schemeClr val="dk2"/>
              </a:buClr>
              <a:buSzPts val="1400"/>
              <a:buFont typeface="Albert Sans"/>
              <a:buNone/>
              <a:defRPr>
                <a:solidFill>
                  <a:schemeClr val="dk2"/>
                </a:solidFill>
              </a:defRPr>
            </a:lvl9pPr>
          </a:lstStyle>
          <a:p/>
        </p:txBody>
      </p:sp>
      <p:sp>
        <p:nvSpPr>
          <p:cNvPr id="161" name="Google Shape;161;p24"/>
          <p:cNvSpPr txBox="1"/>
          <p:nvPr>
            <p:ph idx="2" type="subTitle"/>
          </p:nvPr>
        </p:nvSpPr>
        <p:spPr>
          <a:xfrm>
            <a:off x="5233275" y="763675"/>
            <a:ext cx="3576600" cy="13398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400"/>
              <a:buFont typeface="Nanum Myeongjo"/>
              <a:buNone/>
              <a:defRPr b="0" sz="2400">
                <a:solidFill>
                  <a:schemeClr val="dk2"/>
                </a:solidFill>
                <a:latin typeface="Nanum Myeongjo"/>
                <a:ea typeface="Nanum Myeongjo"/>
                <a:cs typeface="Nanum Myeongjo"/>
                <a:sym typeface="Nanum Myeongjo"/>
              </a:defRPr>
            </a:lvl1pPr>
            <a:lvl2pPr lvl="1">
              <a:spcBef>
                <a:spcPts val="0"/>
              </a:spcBef>
              <a:spcAft>
                <a:spcPts val="0"/>
              </a:spcAft>
              <a:buClr>
                <a:schemeClr val="dk2"/>
              </a:buClr>
              <a:buSzPts val="1400"/>
              <a:buNone/>
              <a:defRPr>
                <a:solidFill>
                  <a:schemeClr val="dk2"/>
                </a:solidFill>
              </a:defRPr>
            </a:lvl2pPr>
            <a:lvl3pPr lvl="2">
              <a:spcBef>
                <a:spcPts val="0"/>
              </a:spcBef>
              <a:spcAft>
                <a:spcPts val="0"/>
              </a:spcAft>
              <a:buClr>
                <a:schemeClr val="dk2"/>
              </a:buClr>
              <a:buSzPts val="1400"/>
              <a:buNone/>
              <a:defRPr>
                <a:solidFill>
                  <a:schemeClr val="dk2"/>
                </a:solidFill>
              </a:defRPr>
            </a:lvl3pPr>
            <a:lvl4pPr lvl="3">
              <a:spcBef>
                <a:spcPts val="0"/>
              </a:spcBef>
              <a:spcAft>
                <a:spcPts val="0"/>
              </a:spcAft>
              <a:buClr>
                <a:schemeClr val="dk2"/>
              </a:buClr>
              <a:buSzPts val="1400"/>
              <a:buNone/>
              <a:defRPr>
                <a:solidFill>
                  <a:schemeClr val="dk2"/>
                </a:solidFill>
              </a:defRPr>
            </a:lvl4pPr>
            <a:lvl5pPr lvl="4">
              <a:spcBef>
                <a:spcPts val="0"/>
              </a:spcBef>
              <a:spcAft>
                <a:spcPts val="0"/>
              </a:spcAft>
              <a:buClr>
                <a:schemeClr val="dk2"/>
              </a:buClr>
              <a:buSzPts val="1400"/>
              <a:buNone/>
              <a:defRPr>
                <a:solidFill>
                  <a:schemeClr val="dk2"/>
                </a:solidFill>
              </a:defRPr>
            </a:lvl5pPr>
            <a:lvl6pPr lvl="5">
              <a:spcBef>
                <a:spcPts val="0"/>
              </a:spcBef>
              <a:spcAft>
                <a:spcPts val="0"/>
              </a:spcAft>
              <a:buClr>
                <a:schemeClr val="dk2"/>
              </a:buClr>
              <a:buSzPts val="1400"/>
              <a:buNone/>
              <a:defRPr>
                <a:solidFill>
                  <a:schemeClr val="dk2"/>
                </a:solidFill>
              </a:defRPr>
            </a:lvl6pPr>
            <a:lvl7pPr lvl="6">
              <a:spcBef>
                <a:spcPts val="0"/>
              </a:spcBef>
              <a:spcAft>
                <a:spcPts val="0"/>
              </a:spcAft>
              <a:buClr>
                <a:schemeClr val="dk2"/>
              </a:buClr>
              <a:buSzPts val="1400"/>
              <a:buNone/>
              <a:defRPr>
                <a:solidFill>
                  <a:schemeClr val="dk2"/>
                </a:solidFill>
              </a:defRPr>
            </a:lvl7pPr>
            <a:lvl8pPr lvl="7">
              <a:spcBef>
                <a:spcPts val="0"/>
              </a:spcBef>
              <a:spcAft>
                <a:spcPts val="0"/>
              </a:spcAft>
              <a:buClr>
                <a:schemeClr val="dk2"/>
              </a:buClr>
              <a:buSzPts val="1400"/>
              <a:buNone/>
              <a:defRPr>
                <a:solidFill>
                  <a:schemeClr val="dk2"/>
                </a:solidFill>
              </a:defRPr>
            </a:lvl8pPr>
            <a:lvl9pPr lvl="8">
              <a:spcBef>
                <a:spcPts val="0"/>
              </a:spcBef>
              <a:spcAft>
                <a:spcPts val="0"/>
              </a:spcAft>
              <a:buClr>
                <a:schemeClr val="dk2"/>
              </a:buClr>
              <a:buSzPts val="1400"/>
              <a:buNone/>
              <a:defRPr>
                <a:solidFill>
                  <a:schemeClr val="dk2"/>
                </a:solidFill>
              </a:defRPr>
            </a:lvl9pPr>
          </a:lstStyle>
          <a:p/>
        </p:txBody>
      </p:sp>
      <p:sp>
        <p:nvSpPr>
          <p:cNvPr id="162" name="Google Shape;162;p24"/>
          <p:cNvSpPr txBox="1"/>
          <p:nvPr>
            <p:ph type="title"/>
          </p:nvPr>
        </p:nvSpPr>
        <p:spPr>
          <a:xfrm>
            <a:off x="956150" y="327150"/>
            <a:ext cx="3558600" cy="3936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2"/>
              </a:buClr>
              <a:buSzPts val="1400"/>
              <a:buFont typeface="Albert Sans"/>
              <a:buNone/>
              <a:defRPr b="1" sz="1400">
                <a:solidFill>
                  <a:schemeClr val="accent2"/>
                </a:solidFill>
                <a:latin typeface="Albert Sans"/>
                <a:ea typeface="Albert Sans"/>
                <a:cs typeface="Albert Sans"/>
                <a:sym typeface="Albert Sans"/>
              </a:defRPr>
            </a:lvl1pPr>
            <a:lvl2pPr lvl="1">
              <a:spcBef>
                <a:spcPts val="0"/>
              </a:spcBef>
              <a:spcAft>
                <a:spcPts val="0"/>
              </a:spcAft>
              <a:buClr>
                <a:schemeClr val="accent2"/>
              </a:buClr>
              <a:buSzPts val="1400"/>
              <a:buNone/>
              <a:defRPr>
                <a:solidFill>
                  <a:schemeClr val="accent2"/>
                </a:solidFill>
              </a:defRPr>
            </a:lvl2pPr>
            <a:lvl3pPr lvl="2">
              <a:spcBef>
                <a:spcPts val="0"/>
              </a:spcBef>
              <a:spcAft>
                <a:spcPts val="0"/>
              </a:spcAft>
              <a:buClr>
                <a:schemeClr val="accent2"/>
              </a:buClr>
              <a:buSzPts val="1400"/>
              <a:buNone/>
              <a:defRPr>
                <a:solidFill>
                  <a:schemeClr val="accent2"/>
                </a:solidFill>
              </a:defRPr>
            </a:lvl3pPr>
            <a:lvl4pPr lvl="3">
              <a:spcBef>
                <a:spcPts val="0"/>
              </a:spcBef>
              <a:spcAft>
                <a:spcPts val="0"/>
              </a:spcAft>
              <a:buClr>
                <a:schemeClr val="accent2"/>
              </a:buClr>
              <a:buSzPts val="1400"/>
              <a:buNone/>
              <a:defRPr>
                <a:solidFill>
                  <a:schemeClr val="accent2"/>
                </a:solidFill>
              </a:defRPr>
            </a:lvl4pPr>
            <a:lvl5pPr lvl="4">
              <a:spcBef>
                <a:spcPts val="0"/>
              </a:spcBef>
              <a:spcAft>
                <a:spcPts val="0"/>
              </a:spcAft>
              <a:buClr>
                <a:schemeClr val="accent2"/>
              </a:buClr>
              <a:buSzPts val="1400"/>
              <a:buNone/>
              <a:defRPr>
                <a:solidFill>
                  <a:schemeClr val="accent2"/>
                </a:solidFill>
              </a:defRPr>
            </a:lvl5pPr>
            <a:lvl6pPr lvl="5">
              <a:spcBef>
                <a:spcPts val="0"/>
              </a:spcBef>
              <a:spcAft>
                <a:spcPts val="0"/>
              </a:spcAft>
              <a:buClr>
                <a:schemeClr val="accent2"/>
              </a:buClr>
              <a:buSzPts val="1400"/>
              <a:buNone/>
              <a:defRPr>
                <a:solidFill>
                  <a:schemeClr val="accent2"/>
                </a:solidFill>
              </a:defRPr>
            </a:lvl6pPr>
            <a:lvl7pPr lvl="6">
              <a:spcBef>
                <a:spcPts val="0"/>
              </a:spcBef>
              <a:spcAft>
                <a:spcPts val="0"/>
              </a:spcAft>
              <a:buClr>
                <a:schemeClr val="accent2"/>
              </a:buClr>
              <a:buSzPts val="1400"/>
              <a:buNone/>
              <a:defRPr>
                <a:solidFill>
                  <a:schemeClr val="accent2"/>
                </a:solidFill>
              </a:defRPr>
            </a:lvl7pPr>
            <a:lvl8pPr lvl="7">
              <a:spcBef>
                <a:spcPts val="0"/>
              </a:spcBef>
              <a:spcAft>
                <a:spcPts val="0"/>
              </a:spcAft>
              <a:buClr>
                <a:schemeClr val="accent2"/>
              </a:buClr>
              <a:buSzPts val="1400"/>
              <a:buNone/>
              <a:defRPr>
                <a:solidFill>
                  <a:schemeClr val="accent2"/>
                </a:solidFill>
              </a:defRPr>
            </a:lvl8pPr>
            <a:lvl9pPr lvl="8">
              <a:spcBef>
                <a:spcPts val="0"/>
              </a:spcBef>
              <a:spcAft>
                <a:spcPts val="0"/>
              </a:spcAft>
              <a:buClr>
                <a:schemeClr val="accent2"/>
              </a:buClr>
              <a:buSzPts val="1400"/>
              <a:buNone/>
              <a:defRPr>
                <a:solidFill>
                  <a:schemeClr val="accent2"/>
                </a:solidFill>
              </a:defRPr>
            </a:lvl9pPr>
          </a:lstStyle>
          <a:p/>
        </p:txBody>
      </p:sp>
      <p:sp>
        <p:nvSpPr>
          <p:cNvPr id="163" name="Google Shape;163;p24"/>
          <p:cNvSpPr txBox="1"/>
          <p:nvPr>
            <p:ph idx="3" type="title"/>
          </p:nvPr>
        </p:nvSpPr>
        <p:spPr>
          <a:xfrm>
            <a:off x="5251132" y="327150"/>
            <a:ext cx="3558600" cy="3936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2"/>
              </a:buClr>
              <a:buSzPts val="1400"/>
              <a:buFont typeface="Albert Sans"/>
              <a:buNone/>
              <a:defRPr b="1" sz="1400">
                <a:solidFill>
                  <a:schemeClr val="accent2"/>
                </a:solidFill>
                <a:latin typeface="Albert Sans"/>
                <a:ea typeface="Albert Sans"/>
                <a:cs typeface="Albert Sans"/>
                <a:sym typeface="Albert Sans"/>
              </a:defRPr>
            </a:lvl1pPr>
            <a:lvl2pPr lvl="1">
              <a:spcBef>
                <a:spcPts val="0"/>
              </a:spcBef>
              <a:spcAft>
                <a:spcPts val="0"/>
              </a:spcAft>
              <a:buClr>
                <a:schemeClr val="accent2"/>
              </a:buClr>
              <a:buSzPts val="1400"/>
              <a:buNone/>
              <a:defRPr>
                <a:solidFill>
                  <a:schemeClr val="accent2"/>
                </a:solidFill>
              </a:defRPr>
            </a:lvl2pPr>
            <a:lvl3pPr lvl="2">
              <a:spcBef>
                <a:spcPts val="0"/>
              </a:spcBef>
              <a:spcAft>
                <a:spcPts val="0"/>
              </a:spcAft>
              <a:buClr>
                <a:schemeClr val="accent2"/>
              </a:buClr>
              <a:buSzPts val="1400"/>
              <a:buNone/>
              <a:defRPr>
                <a:solidFill>
                  <a:schemeClr val="accent2"/>
                </a:solidFill>
              </a:defRPr>
            </a:lvl3pPr>
            <a:lvl4pPr lvl="3">
              <a:spcBef>
                <a:spcPts val="0"/>
              </a:spcBef>
              <a:spcAft>
                <a:spcPts val="0"/>
              </a:spcAft>
              <a:buClr>
                <a:schemeClr val="accent2"/>
              </a:buClr>
              <a:buSzPts val="1400"/>
              <a:buNone/>
              <a:defRPr>
                <a:solidFill>
                  <a:schemeClr val="accent2"/>
                </a:solidFill>
              </a:defRPr>
            </a:lvl4pPr>
            <a:lvl5pPr lvl="4">
              <a:spcBef>
                <a:spcPts val="0"/>
              </a:spcBef>
              <a:spcAft>
                <a:spcPts val="0"/>
              </a:spcAft>
              <a:buClr>
                <a:schemeClr val="accent2"/>
              </a:buClr>
              <a:buSzPts val="1400"/>
              <a:buNone/>
              <a:defRPr>
                <a:solidFill>
                  <a:schemeClr val="accent2"/>
                </a:solidFill>
              </a:defRPr>
            </a:lvl5pPr>
            <a:lvl6pPr lvl="5">
              <a:spcBef>
                <a:spcPts val="0"/>
              </a:spcBef>
              <a:spcAft>
                <a:spcPts val="0"/>
              </a:spcAft>
              <a:buClr>
                <a:schemeClr val="accent2"/>
              </a:buClr>
              <a:buSzPts val="1400"/>
              <a:buNone/>
              <a:defRPr>
                <a:solidFill>
                  <a:schemeClr val="accent2"/>
                </a:solidFill>
              </a:defRPr>
            </a:lvl6pPr>
            <a:lvl7pPr lvl="6">
              <a:spcBef>
                <a:spcPts val="0"/>
              </a:spcBef>
              <a:spcAft>
                <a:spcPts val="0"/>
              </a:spcAft>
              <a:buClr>
                <a:schemeClr val="accent2"/>
              </a:buClr>
              <a:buSzPts val="1400"/>
              <a:buNone/>
              <a:defRPr>
                <a:solidFill>
                  <a:schemeClr val="accent2"/>
                </a:solidFill>
              </a:defRPr>
            </a:lvl7pPr>
            <a:lvl8pPr lvl="7">
              <a:spcBef>
                <a:spcPts val="0"/>
              </a:spcBef>
              <a:spcAft>
                <a:spcPts val="0"/>
              </a:spcAft>
              <a:buClr>
                <a:schemeClr val="accent2"/>
              </a:buClr>
              <a:buSzPts val="1400"/>
              <a:buNone/>
              <a:defRPr>
                <a:solidFill>
                  <a:schemeClr val="accent2"/>
                </a:solidFill>
              </a:defRPr>
            </a:lvl8pPr>
            <a:lvl9pPr lvl="8">
              <a:spcBef>
                <a:spcPts val="0"/>
              </a:spcBef>
              <a:spcAft>
                <a:spcPts val="0"/>
              </a:spcAft>
              <a:buClr>
                <a:schemeClr val="accent2"/>
              </a:buClr>
              <a:buSzPts val="1400"/>
              <a:buNone/>
              <a:defRPr>
                <a:solidFill>
                  <a:schemeClr val="accent2"/>
                </a:solidFill>
              </a:defRPr>
            </a:lvl9pPr>
          </a:lstStyle>
          <a:p/>
        </p:txBody>
      </p:sp>
      <p:sp>
        <p:nvSpPr>
          <p:cNvPr id="164" name="Google Shape;164;p24"/>
          <p:cNvSpPr txBox="1"/>
          <p:nvPr>
            <p:ph idx="4" type="title"/>
          </p:nvPr>
        </p:nvSpPr>
        <p:spPr>
          <a:xfrm>
            <a:off x="7158725" y="4563900"/>
            <a:ext cx="1354500" cy="3936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1000"/>
              <a:buFont typeface="Albert Sans"/>
              <a:buNone/>
              <a:defRPr sz="1000">
                <a:solidFill>
                  <a:schemeClr val="dk2"/>
                </a:solidFill>
                <a:latin typeface="Albert Sans"/>
                <a:ea typeface="Albert Sans"/>
                <a:cs typeface="Albert Sans"/>
                <a:sym typeface="Albert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5" name="Google Shape;165;p24"/>
          <p:cNvSpPr/>
          <p:nvPr>
            <p:ph idx="5" type="pic"/>
          </p:nvPr>
        </p:nvSpPr>
        <p:spPr>
          <a:xfrm>
            <a:off x="8596800" y="223475"/>
            <a:ext cx="318600" cy="318600"/>
          </a:xfrm>
          <a:prstGeom prst="ellipse">
            <a:avLst/>
          </a:prstGeom>
          <a:noFill/>
          <a:ln>
            <a:noFill/>
          </a:ln>
        </p:spPr>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etitor Landscape">
  <p:cSld name="CUSTOM_14">
    <p:bg>
      <p:bgPr>
        <a:solidFill>
          <a:schemeClr val="lt1"/>
        </a:solidFill>
      </p:bgPr>
    </p:bg>
    <p:spTree>
      <p:nvGrpSpPr>
        <p:cNvPr id="166" name="Shape 166"/>
        <p:cNvGrpSpPr/>
        <p:nvPr/>
      </p:nvGrpSpPr>
      <p:grpSpPr>
        <a:xfrm>
          <a:off x="0" y="0"/>
          <a:ext cx="0" cy="0"/>
          <a:chOff x="0" y="0"/>
          <a:chExt cx="0" cy="0"/>
        </a:xfrm>
      </p:grpSpPr>
      <p:sp>
        <p:nvSpPr>
          <p:cNvPr id="167" name="Google Shape;167;p25"/>
          <p:cNvSpPr txBox="1"/>
          <p:nvPr>
            <p:ph idx="1" type="body"/>
          </p:nvPr>
        </p:nvSpPr>
        <p:spPr>
          <a:xfrm>
            <a:off x="6564350" y="577612"/>
            <a:ext cx="2237400" cy="6411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Clr>
                <a:schemeClr val="dk2"/>
              </a:buClr>
              <a:buSzPts val="1000"/>
              <a:buFont typeface="Albert Sans"/>
              <a:buChar char="●"/>
              <a:defRPr sz="1000" u="none">
                <a:solidFill>
                  <a:schemeClr val="dk2"/>
                </a:solidFill>
              </a:defRPr>
            </a:lvl1pPr>
            <a:lvl2pPr indent="-292100" lvl="1" marL="914400">
              <a:spcBef>
                <a:spcPts val="0"/>
              </a:spcBef>
              <a:spcAft>
                <a:spcPts val="0"/>
              </a:spcAft>
              <a:buClr>
                <a:schemeClr val="dk2"/>
              </a:buClr>
              <a:buSzPts val="1000"/>
              <a:buFont typeface="Albert Sans"/>
              <a:buChar char="○"/>
              <a:defRPr sz="1000" u="none">
                <a:solidFill>
                  <a:schemeClr val="dk2"/>
                </a:solidFill>
              </a:defRPr>
            </a:lvl2pPr>
            <a:lvl3pPr indent="-292100" lvl="2" marL="1371600">
              <a:spcBef>
                <a:spcPts val="0"/>
              </a:spcBef>
              <a:spcAft>
                <a:spcPts val="0"/>
              </a:spcAft>
              <a:buClr>
                <a:schemeClr val="dk2"/>
              </a:buClr>
              <a:buSzPts val="1000"/>
              <a:buFont typeface="Albert Sans"/>
              <a:buChar char="■"/>
              <a:defRPr sz="1000" u="none">
                <a:solidFill>
                  <a:schemeClr val="dk2"/>
                </a:solidFill>
              </a:defRPr>
            </a:lvl3pPr>
            <a:lvl4pPr indent="-292100" lvl="3" marL="1828800">
              <a:spcBef>
                <a:spcPts val="0"/>
              </a:spcBef>
              <a:spcAft>
                <a:spcPts val="0"/>
              </a:spcAft>
              <a:buClr>
                <a:schemeClr val="dk2"/>
              </a:buClr>
              <a:buSzPts val="1000"/>
              <a:buFont typeface="Albert Sans"/>
              <a:buChar char="●"/>
              <a:defRPr sz="1000" u="none">
                <a:solidFill>
                  <a:schemeClr val="dk2"/>
                </a:solidFill>
              </a:defRPr>
            </a:lvl4pPr>
            <a:lvl5pPr indent="-292100" lvl="4" marL="2286000">
              <a:spcBef>
                <a:spcPts val="0"/>
              </a:spcBef>
              <a:spcAft>
                <a:spcPts val="0"/>
              </a:spcAft>
              <a:buClr>
                <a:schemeClr val="dk2"/>
              </a:buClr>
              <a:buSzPts val="1000"/>
              <a:buFont typeface="Albert Sans"/>
              <a:buChar char="○"/>
              <a:defRPr sz="1000" u="none">
                <a:solidFill>
                  <a:schemeClr val="dk2"/>
                </a:solidFill>
              </a:defRPr>
            </a:lvl5pPr>
            <a:lvl6pPr indent="-292100" lvl="5" marL="2743200">
              <a:spcBef>
                <a:spcPts val="0"/>
              </a:spcBef>
              <a:spcAft>
                <a:spcPts val="0"/>
              </a:spcAft>
              <a:buClr>
                <a:schemeClr val="dk2"/>
              </a:buClr>
              <a:buSzPts val="1000"/>
              <a:buFont typeface="Albert Sans"/>
              <a:buChar char="■"/>
              <a:defRPr sz="1000" u="none">
                <a:solidFill>
                  <a:schemeClr val="dk2"/>
                </a:solidFill>
              </a:defRPr>
            </a:lvl6pPr>
            <a:lvl7pPr indent="-292100" lvl="6" marL="3200400">
              <a:spcBef>
                <a:spcPts val="0"/>
              </a:spcBef>
              <a:spcAft>
                <a:spcPts val="0"/>
              </a:spcAft>
              <a:buClr>
                <a:schemeClr val="dk2"/>
              </a:buClr>
              <a:buSzPts val="1000"/>
              <a:buFont typeface="Albert Sans"/>
              <a:buChar char="●"/>
              <a:defRPr sz="1000" u="none">
                <a:solidFill>
                  <a:schemeClr val="dk2"/>
                </a:solidFill>
              </a:defRPr>
            </a:lvl7pPr>
            <a:lvl8pPr indent="-292100" lvl="7" marL="3657600">
              <a:spcBef>
                <a:spcPts val="0"/>
              </a:spcBef>
              <a:spcAft>
                <a:spcPts val="0"/>
              </a:spcAft>
              <a:buClr>
                <a:schemeClr val="dk2"/>
              </a:buClr>
              <a:buSzPts val="1000"/>
              <a:buFont typeface="Albert Sans"/>
              <a:buChar char="○"/>
              <a:defRPr sz="1000" u="none">
                <a:solidFill>
                  <a:schemeClr val="dk2"/>
                </a:solidFill>
              </a:defRPr>
            </a:lvl8pPr>
            <a:lvl9pPr indent="-292100" lvl="8" marL="4114800">
              <a:spcBef>
                <a:spcPts val="0"/>
              </a:spcBef>
              <a:spcAft>
                <a:spcPts val="0"/>
              </a:spcAft>
              <a:buClr>
                <a:schemeClr val="dk2"/>
              </a:buClr>
              <a:buSzPts val="1000"/>
              <a:buFont typeface="Albert Sans"/>
              <a:buChar char="■"/>
              <a:defRPr sz="1000" u="none">
                <a:solidFill>
                  <a:schemeClr val="dk2"/>
                </a:solidFill>
              </a:defRPr>
            </a:lvl9pPr>
          </a:lstStyle>
          <a:p/>
        </p:txBody>
      </p:sp>
      <p:sp>
        <p:nvSpPr>
          <p:cNvPr id="168" name="Google Shape;168;p25"/>
          <p:cNvSpPr txBox="1"/>
          <p:nvPr>
            <p:ph idx="2" type="body"/>
          </p:nvPr>
        </p:nvSpPr>
        <p:spPr>
          <a:xfrm>
            <a:off x="6564350" y="1810914"/>
            <a:ext cx="2237400" cy="6411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Clr>
                <a:schemeClr val="dk2"/>
              </a:buClr>
              <a:buSzPts val="1000"/>
              <a:buFont typeface="Albert Sans"/>
              <a:buChar char="●"/>
              <a:defRPr sz="1000" u="none">
                <a:solidFill>
                  <a:schemeClr val="dk2"/>
                </a:solidFill>
              </a:defRPr>
            </a:lvl1pPr>
            <a:lvl2pPr indent="-292100" lvl="1" marL="914400">
              <a:spcBef>
                <a:spcPts val="0"/>
              </a:spcBef>
              <a:spcAft>
                <a:spcPts val="0"/>
              </a:spcAft>
              <a:buClr>
                <a:schemeClr val="dk2"/>
              </a:buClr>
              <a:buSzPts val="1000"/>
              <a:buFont typeface="Albert Sans"/>
              <a:buChar char="○"/>
              <a:defRPr sz="1000" u="none">
                <a:solidFill>
                  <a:schemeClr val="dk2"/>
                </a:solidFill>
              </a:defRPr>
            </a:lvl2pPr>
            <a:lvl3pPr indent="-292100" lvl="2" marL="1371600">
              <a:spcBef>
                <a:spcPts val="0"/>
              </a:spcBef>
              <a:spcAft>
                <a:spcPts val="0"/>
              </a:spcAft>
              <a:buClr>
                <a:schemeClr val="dk2"/>
              </a:buClr>
              <a:buSzPts val="1000"/>
              <a:buFont typeface="Albert Sans"/>
              <a:buChar char="■"/>
              <a:defRPr sz="1000" u="none">
                <a:solidFill>
                  <a:schemeClr val="dk2"/>
                </a:solidFill>
              </a:defRPr>
            </a:lvl3pPr>
            <a:lvl4pPr indent="-292100" lvl="3" marL="1828800">
              <a:spcBef>
                <a:spcPts val="0"/>
              </a:spcBef>
              <a:spcAft>
                <a:spcPts val="0"/>
              </a:spcAft>
              <a:buClr>
                <a:schemeClr val="dk2"/>
              </a:buClr>
              <a:buSzPts val="1000"/>
              <a:buFont typeface="Albert Sans"/>
              <a:buChar char="●"/>
              <a:defRPr sz="1000" u="none">
                <a:solidFill>
                  <a:schemeClr val="dk2"/>
                </a:solidFill>
              </a:defRPr>
            </a:lvl4pPr>
            <a:lvl5pPr indent="-292100" lvl="4" marL="2286000">
              <a:spcBef>
                <a:spcPts val="0"/>
              </a:spcBef>
              <a:spcAft>
                <a:spcPts val="0"/>
              </a:spcAft>
              <a:buClr>
                <a:schemeClr val="dk2"/>
              </a:buClr>
              <a:buSzPts val="1000"/>
              <a:buFont typeface="Albert Sans"/>
              <a:buChar char="○"/>
              <a:defRPr sz="1000" u="none">
                <a:solidFill>
                  <a:schemeClr val="dk2"/>
                </a:solidFill>
              </a:defRPr>
            </a:lvl5pPr>
            <a:lvl6pPr indent="-292100" lvl="5" marL="2743200">
              <a:spcBef>
                <a:spcPts val="0"/>
              </a:spcBef>
              <a:spcAft>
                <a:spcPts val="0"/>
              </a:spcAft>
              <a:buClr>
                <a:schemeClr val="dk2"/>
              </a:buClr>
              <a:buSzPts val="1000"/>
              <a:buFont typeface="Albert Sans"/>
              <a:buChar char="■"/>
              <a:defRPr sz="1000" u="none">
                <a:solidFill>
                  <a:schemeClr val="dk2"/>
                </a:solidFill>
              </a:defRPr>
            </a:lvl6pPr>
            <a:lvl7pPr indent="-292100" lvl="6" marL="3200400">
              <a:spcBef>
                <a:spcPts val="0"/>
              </a:spcBef>
              <a:spcAft>
                <a:spcPts val="0"/>
              </a:spcAft>
              <a:buClr>
                <a:schemeClr val="dk2"/>
              </a:buClr>
              <a:buSzPts val="1000"/>
              <a:buFont typeface="Albert Sans"/>
              <a:buChar char="●"/>
              <a:defRPr sz="1000" u="none">
                <a:solidFill>
                  <a:schemeClr val="dk2"/>
                </a:solidFill>
              </a:defRPr>
            </a:lvl7pPr>
            <a:lvl8pPr indent="-292100" lvl="7" marL="3657600">
              <a:spcBef>
                <a:spcPts val="0"/>
              </a:spcBef>
              <a:spcAft>
                <a:spcPts val="0"/>
              </a:spcAft>
              <a:buClr>
                <a:schemeClr val="dk2"/>
              </a:buClr>
              <a:buSzPts val="1000"/>
              <a:buFont typeface="Albert Sans"/>
              <a:buChar char="○"/>
              <a:defRPr sz="1000" u="none">
                <a:solidFill>
                  <a:schemeClr val="dk2"/>
                </a:solidFill>
              </a:defRPr>
            </a:lvl8pPr>
            <a:lvl9pPr indent="-292100" lvl="8" marL="4114800">
              <a:spcBef>
                <a:spcPts val="0"/>
              </a:spcBef>
              <a:spcAft>
                <a:spcPts val="0"/>
              </a:spcAft>
              <a:buClr>
                <a:schemeClr val="dk2"/>
              </a:buClr>
              <a:buSzPts val="1000"/>
              <a:buFont typeface="Albert Sans"/>
              <a:buChar char="■"/>
              <a:defRPr sz="1000" u="none">
                <a:solidFill>
                  <a:schemeClr val="dk2"/>
                </a:solidFill>
              </a:defRPr>
            </a:lvl9pPr>
          </a:lstStyle>
          <a:p/>
        </p:txBody>
      </p:sp>
      <p:sp>
        <p:nvSpPr>
          <p:cNvPr id="169" name="Google Shape;169;p25"/>
          <p:cNvSpPr txBox="1"/>
          <p:nvPr>
            <p:ph idx="3" type="body"/>
          </p:nvPr>
        </p:nvSpPr>
        <p:spPr>
          <a:xfrm>
            <a:off x="6564350" y="3038996"/>
            <a:ext cx="2237400" cy="6411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Clr>
                <a:schemeClr val="dk2"/>
              </a:buClr>
              <a:buSzPts val="1000"/>
              <a:buFont typeface="Albert Sans"/>
              <a:buChar char="●"/>
              <a:defRPr sz="1000" u="none">
                <a:solidFill>
                  <a:schemeClr val="dk2"/>
                </a:solidFill>
              </a:defRPr>
            </a:lvl1pPr>
            <a:lvl2pPr indent="-292100" lvl="1" marL="914400">
              <a:spcBef>
                <a:spcPts val="0"/>
              </a:spcBef>
              <a:spcAft>
                <a:spcPts val="0"/>
              </a:spcAft>
              <a:buClr>
                <a:schemeClr val="dk2"/>
              </a:buClr>
              <a:buSzPts val="1000"/>
              <a:buFont typeface="Albert Sans"/>
              <a:buChar char="○"/>
              <a:defRPr sz="1000" u="none">
                <a:solidFill>
                  <a:schemeClr val="dk2"/>
                </a:solidFill>
              </a:defRPr>
            </a:lvl2pPr>
            <a:lvl3pPr indent="-292100" lvl="2" marL="1371600">
              <a:spcBef>
                <a:spcPts val="0"/>
              </a:spcBef>
              <a:spcAft>
                <a:spcPts val="0"/>
              </a:spcAft>
              <a:buClr>
                <a:schemeClr val="dk2"/>
              </a:buClr>
              <a:buSzPts val="1000"/>
              <a:buFont typeface="Albert Sans"/>
              <a:buChar char="■"/>
              <a:defRPr sz="1000" u="none">
                <a:solidFill>
                  <a:schemeClr val="dk2"/>
                </a:solidFill>
              </a:defRPr>
            </a:lvl3pPr>
            <a:lvl4pPr indent="-292100" lvl="3" marL="1828800">
              <a:spcBef>
                <a:spcPts val="0"/>
              </a:spcBef>
              <a:spcAft>
                <a:spcPts val="0"/>
              </a:spcAft>
              <a:buClr>
                <a:schemeClr val="dk2"/>
              </a:buClr>
              <a:buSzPts val="1000"/>
              <a:buFont typeface="Albert Sans"/>
              <a:buChar char="●"/>
              <a:defRPr sz="1000" u="none">
                <a:solidFill>
                  <a:schemeClr val="dk2"/>
                </a:solidFill>
              </a:defRPr>
            </a:lvl4pPr>
            <a:lvl5pPr indent="-292100" lvl="4" marL="2286000">
              <a:spcBef>
                <a:spcPts val="0"/>
              </a:spcBef>
              <a:spcAft>
                <a:spcPts val="0"/>
              </a:spcAft>
              <a:buClr>
                <a:schemeClr val="dk2"/>
              </a:buClr>
              <a:buSzPts val="1000"/>
              <a:buFont typeface="Albert Sans"/>
              <a:buChar char="○"/>
              <a:defRPr sz="1000" u="none">
                <a:solidFill>
                  <a:schemeClr val="dk2"/>
                </a:solidFill>
              </a:defRPr>
            </a:lvl5pPr>
            <a:lvl6pPr indent="-292100" lvl="5" marL="2743200">
              <a:spcBef>
                <a:spcPts val="0"/>
              </a:spcBef>
              <a:spcAft>
                <a:spcPts val="0"/>
              </a:spcAft>
              <a:buClr>
                <a:schemeClr val="dk2"/>
              </a:buClr>
              <a:buSzPts val="1000"/>
              <a:buFont typeface="Albert Sans"/>
              <a:buChar char="■"/>
              <a:defRPr sz="1000" u="none">
                <a:solidFill>
                  <a:schemeClr val="dk2"/>
                </a:solidFill>
              </a:defRPr>
            </a:lvl6pPr>
            <a:lvl7pPr indent="-292100" lvl="6" marL="3200400">
              <a:spcBef>
                <a:spcPts val="0"/>
              </a:spcBef>
              <a:spcAft>
                <a:spcPts val="0"/>
              </a:spcAft>
              <a:buClr>
                <a:schemeClr val="dk2"/>
              </a:buClr>
              <a:buSzPts val="1000"/>
              <a:buFont typeface="Albert Sans"/>
              <a:buChar char="●"/>
              <a:defRPr sz="1000" u="none">
                <a:solidFill>
                  <a:schemeClr val="dk2"/>
                </a:solidFill>
              </a:defRPr>
            </a:lvl7pPr>
            <a:lvl8pPr indent="-292100" lvl="7" marL="3657600">
              <a:spcBef>
                <a:spcPts val="0"/>
              </a:spcBef>
              <a:spcAft>
                <a:spcPts val="0"/>
              </a:spcAft>
              <a:buClr>
                <a:schemeClr val="dk2"/>
              </a:buClr>
              <a:buSzPts val="1000"/>
              <a:buFont typeface="Albert Sans"/>
              <a:buChar char="○"/>
              <a:defRPr sz="1000" u="none">
                <a:solidFill>
                  <a:schemeClr val="dk2"/>
                </a:solidFill>
              </a:defRPr>
            </a:lvl8pPr>
            <a:lvl9pPr indent="-292100" lvl="8" marL="4114800">
              <a:spcBef>
                <a:spcPts val="0"/>
              </a:spcBef>
              <a:spcAft>
                <a:spcPts val="0"/>
              </a:spcAft>
              <a:buClr>
                <a:schemeClr val="dk2"/>
              </a:buClr>
              <a:buSzPts val="1000"/>
              <a:buFont typeface="Albert Sans"/>
              <a:buChar char="■"/>
              <a:defRPr sz="1000" u="none">
                <a:solidFill>
                  <a:schemeClr val="dk2"/>
                </a:solidFill>
              </a:defRPr>
            </a:lvl9pPr>
          </a:lstStyle>
          <a:p/>
        </p:txBody>
      </p:sp>
      <p:sp>
        <p:nvSpPr>
          <p:cNvPr id="170" name="Google Shape;170;p25"/>
          <p:cNvSpPr txBox="1"/>
          <p:nvPr>
            <p:ph type="title"/>
          </p:nvPr>
        </p:nvSpPr>
        <p:spPr>
          <a:xfrm>
            <a:off x="3706300" y="327150"/>
            <a:ext cx="2009100" cy="4224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1400"/>
              <a:buFont typeface="Albert Sans"/>
              <a:buNone/>
              <a:defRPr b="1" sz="1400">
                <a:solidFill>
                  <a:schemeClr val="dk2"/>
                </a:solidFill>
                <a:latin typeface="Albert Sans"/>
                <a:ea typeface="Albert Sans"/>
                <a:cs typeface="Albert Sans"/>
                <a:sym typeface="Albert Sans"/>
              </a:defRPr>
            </a:lvl1pPr>
            <a:lvl2pPr lvl="1">
              <a:spcBef>
                <a:spcPts val="0"/>
              </a:spcBef>
              <a:spcAft>
                <a:spcPts val="0"/>
              </a:spcAft>
              <a:buClr>
                <a:schemeClr val="dk2"/>
              </a:buClr>
              <a:buSzPts val="1400"/>
              <a:buNone/>
              <a:defRPr>
                <a:solidFill>
                  <a:schemeClr val="dk2"/>
                </a:solidFill>
              </a:defRPr>
            </a:lvl2pPr>
            <a:lvl3pPr lvl="2">
              <a:spcBef>
                <a:spcPts val="0"/>
              </a:spcBef>
              <a:spcAft>
                <a:spcPts val="0"/>
              </a:spcAft>
              <a:buClr>
                <a:schemeClr val="dk2"/>
              </a:buClr>
              <a:buSzPts val="1400"/>
              <a:buNone/>
              <a:defRPr>
                <a:solidFill>
                  <a:schemeClr val="dk2"/>
                </a:solidFill>
              </a:defRPr>
            </a:lvl3pPr>
            <a:lvl4pPr lvl="3">
              <a:spcBef>
                <a:spcPts val="0"/>
              </a:spcBef>
              <a:spcAft>
                <a:spcPts val="0"/>
              </a:spcAft>
              <a:buClr>
                <a:schemeClr val="dk2"/>
              </a:buClr>
              <a:buSzPts val="1400"/>
              <a:buNone/>
              <a:defRPr>
                <a:solidFill>
                  <a:schemeClr val="dk2"/>
                </a:solidFill>
              </a:defRPr>
            </a:lvl4pPr>
            <a:lvl5pPr lvl="4">
              <a:spcBef>
                <a:spcPts val="0"/>
              </a:spcBef>
              <a:spcAft>
                <a:spcPts val="0"/>
              </a:spcAft>
              <a:buClr>
                <a:schemeClr val="dk2"/>
              </a:buClr>
              <a:buSzPts val="1400"/>
              <a:buNone/>
              <a:defRPr>
                <a:solidFill>
                  <a:schemeClr val="dk2"/>
                </a:solidFill>
              </a:defRPr>
            </a:lvl5pPr>
            <a:lvl6pPr lvl="5">
              <a:spcBef>
                <a:spcPts val="0"/>
              </a:spcBef>
              <a:spcAft>
                <a:spcPts val="0"/>
              </a:spcAft>
              <a:buClr>
                <a:schemeClr val="dk2"/>
              </a:buClr>
              <a:buSzPts val="1400"/>
              <a:buNone/>
              <a:defRPr>
                <a:solidFill>
                  <a:schemeClr val="dk2"/>
                </a:solidFill>
              </a:defRPr>
            </a:lvl6pPr>
            <a:lvl7pPr lvl="6">
              <a:spcBef>
                <a:spcPts val="0"/>
              </a:spcBef>
              <a:spcAft>
                <a:spcPts val="0"/>
              </a:spcAft>
              <a:buClr>
                <a:schemeClr val="dk2"/>
              </a:buClr>
              <a:buSzPts val="1400"/>
              <a:buNone/>
              <a:defRPr>
                <a:solidFill>
                  <a:schemeClr val="dk2"/>
                </a:solidFill>
              </a:defRPr>
            </a:lvl7pPr>
            <a:lvl8pPr lvl="7">
              <a:spcBef>
                <a:spcPts val="0"/>
              </a:spcBef>
              <a:spcAft>
                <a:spcPts val="0"/>
              </a:spcAft>
              <a:buClr>
                <a:schemeClr val="dk2"/>
              </a:buClr>
              <a:buSzPts val="1400"/>
              <a:buNone/>
              <a:defRPr>
                <a:solidFill>
                  <a:schemeClr val="dk2"/>
                </a:solidFill>
              </a:defRPr>
            </a:lvl8pPr>
            <a:lvl9pPr lvl="8">
              <a:spcBef>
                <a:spcPts val="0"/>
              </a:spcBef>
              <a:spcAft>
                <a:spcPts val="0"/>
              </a:spcAft>
              <a:buClr>
                <a:schemeClr val="dk2"/>
              </a:buClr>
              <a:buSzPts val="1400"/>
              <a:buNone/>
              <a:defRPr>
                <a:solidFill>
                  <a:schemeClr val="dk2"/>
                </a:solidFill>
              </a:defRPr>
            </a:lvl9pPr>
          </a:lstStyle>
          <a:p/>
        </p:txBody>
      </p:sp>
      <p:sp>
        <p:nvSpPr>
          <p:cNvPr id="171" name="Google Shape;171;p25"/>
          <p:cNvSpPr txBox="1"/>
          <p:nvPr>
            <p:ph idx="4" type="body"/>
          </p:nvPr>
        </p:nvSpPr>
        <p:spPr>
          <a:xfrm>
            <a:off x="3706300" y="577612"/>
            <a:ext cx="2237400" cy="6411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Clr>
                <a:schemeClr val="dk2"/>
              </a:buClr>
              <a:buSzPts val="1000"/>
              <a:buFont typeface="Albert Sans"/>
              <a:buChar char="●"/>
              <a:defRPr sz="1000" u="none">
                <a:solidFill>
                  <a:schemeClr val="dk2"/>
                </a:solidFill>
              </a:defRPr>
            </a:lvl1pPr>
            <a:lvl2pPr indent="-292100" lvl="1" marL="914400">
              <a:spcBef>
                <a:spcPts val="0"/>
              </a:spcBef>
              <a:spcAft>
                <a:spcPts val="0"/>
              </a:spcAft>
              <a:buClr>
                <a:schemeClr val="dk2"/>
              </a:buClr>
              <a:buSzPts val="1000"/>
              <a:buFont typeface="Albert Sans"/>
              <a:buChar char="○"/>
              <a:defRPr sz="1000" u="none">
                <a:solidFill>
                  <a:schemeClr val="dk2"/>
                </a:solidFill>
              </a:defRPr>
            </a:lvl2pPr>
            <a:lvl3pPr indent="-292100" lvl="2" marL="1371600">
              <a:spcBef>
                <a:spcPts val="0"/>
              </a:spcBef>
              <a:spcAft>
                <a:spcPts val="0"/>
              </a:spcAft>
              <a:buClr>
                <a:schemeClr val="dk2"/>
              </a:buClr>
              <a:buSzPts val="1000"/>
              <a:buFont typeface="Albert Sans"/>
              <a:buChar char="■"/>
              <a:defRPr sz="1000" u="none">
                <a:solidFill>
                  <a:schemeClr val="dk2"/>
                </a:solidFill>
              </a:defRPr>
            </a:lvl3pPr>
            <a:lvl4pPr indent="-292100" lvl="3" marL="1828800">
              <a:spcBef>
                <a:spcPts val="0"/>
              </a:spcBef>
              <a:spcAft>
                <a:spcPts val="0"/>
              </a:spcAft>
              <a:buClr>
                <a:schemeClr val="dk2"/>
              </a:buClr>
              <a:buSzPts val="1000"/>
              <a:buFont typeface="Albert Sans"/>
              <a:buChar char="●"/>
              <a:defRPr sz="1000" u="none">
                <a:solidFill>
                  <a:schemeClr val="dk2"/>
                </a:solidFill>
              </a:defRPr>
            </a:lvl4pPr>
            <a:lvl5pPr indent="-292100" lvl="4" marL="2286000">
              <a:spcBef>
                <a:spcPts val="0"/>
              </a:spcBef>
              <a:spcAft>
                <a:spcPts val="0"/>
              </a:spcAft>
              <a:buClr>
                <a:schemeClr val="dk2"/>
              </a:buClr>
              <a:buSzPts val="1000"/>
              <a:buFont typeface="Albert Sans"/>
              <a:buChar char="○"/>
              <a:defRPr sz="1000" u="none">
                <a:solidFill>
                  <a:schemeClr val="dk2"/>
                </a:solidFill>
              </a:defRPr>
            </a:lvl5pPr>
            <a:lvl6pPr indent="-292100" lvl="5" marL="2743200">
              <a:spcBef>
                <a:spcPts val="0"/>
              </a:spcBef>
              <a:spcAft>
                <a:spcPts val="0"/>
              </a:spcAft>
              <a:buClr>
                <a:schemeClr val="dk2"/>
              </a:buClr>
              <a:buSzPts val="1000"/>
              <a:buFont typeface="Albert Sans"/>
              <a:buChar char="■"/>
              <a:defRPr sz="1000" u="none">
                <a:solidFill>
                  <a:schemeClr val="dk2"/>
                </a:solidFill>
              </a:defRPr>
            </a:lvl6pPr>
            <a:lvl7pPr indent="-292100" lvl="6" marL="3200400">
              <a:spcBef>
                <a:spcPts val="0"/>
              </a:spcBef>
              <a:spcAft>
                <a:spcPts val="0"/>
              </a:spcAft>
              <a:buClr>
                <a:schemeClr val="dk2"/>
              </a:buClr>
              <a:buSzPts val="1000"/>
              <a:buFont typeface="Albert Sans"/>
              <a:buChar char="●"/>
              <a:defRPr sz="1000" u="none">
                <a:solidFill>
                  <a:schemeClr val="dk2"/>
                </a:solidFill>
              </a:defRPr>
            </a:lvl7pPr>
            <a:lvl8pPr indent="-292100" lvl="7" marL="3657600">
              <a:spcBef>
                <a:spcPts val="0"/>
              </a:spcBef>
              <a:spcAft>
                <a:spcPts val="0"/>
              </a:spcAft>
              <a:buClr>
                <a:schemeClr val="dk2"/>
              </a:buClr>
              <a:buSzPts val="1000"/>
              <a:buFont typeface="Albert Sans"/>
              <a:buChar char="○"/>
              <a:defRPr sz="1000" u="none">
                <a:solidFill>
                  <a:schemeClr val="dk2"/>
                </a:solidFill>
              </a:defRPr>
            </a:lvl8pPr>
            <a:lvl9pPr indent="-292100" lvl="8" marL="4114800">
              <a:spcBef>
                <a:spcPts val="0"/>
              </a:spcBef>
              <a:spcAft>
                <a:spcPts val="0"/>
              </a:spcAft>
              <a:buClr>
                <a:schemeClr val="dk2"/>
              </a:buClr>
              <a:buSzPts val="1000"/>
              <a:buFont typeface="Albert Sans"/>
              <a:buChar char="■"/>
              <a:defRPr sz="1000" u="none">
                <a:solidFill>
                  <a:schemeClr val="dk2"/>
                </a:solidFill>
              </a:defRPr>
            </a:lvl9pPr>
          </a:lstStyle>
          <a:p/>
        </p:txBody>
      </p:sp>
      <p:sp>
        <p:nvSpPr>
          <p:cNvPr id="172" name="Google Shape;172;p25"/>
          <p:cNvSpPr txBox="1"/>
          <p:nvPr>
            <p:ph idx="5" type="title"/>
          </p:nvPr>
        </p:nvSpPr>
        <p:spPr>
          <a:xfrm>
            <a:off x="7158725" y="4563900"/>
            <a:ext cx="1354500" cy="3936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1000"/>
              <a:buFont typeface="Albert Sans"/>
              <a:buNone/>
              <a:defRPr sz="1000">
                <a:solidFill>
                  <a:schemeClr val="dk2"/>
                </a:solidFill>
                <a:latin typeface="Albert Sans"/>
                <a:ea typeface="Albert Sans"/>
                <a:cs typeface="Albert Sans"/>
                <a:sym typeface="Albert Sans"/>
              </a:defRPr>
            </a:lvl1pPr>
            <a:lvl2pPr lvl="1">
              <a:spcBef>
                <a:spcPts val="0"/>
              </a:spcBef>
              <a:spcAft>
                <a:spcPts val="0"/>
              </a:spcAft>
              <a:buClr>
                <a:schemeClr val="dk2"/>
              </a:buClr>
              <a:buSzPts val="1400"/>
              <a:buNone/>
              <a:defRPr>
                <a:solidFill>
                  <a:schemeClr val="dk2"/>
                </a:solidFill>
              </a:defRPr>
            </a:lvl2pPr>
            <a:lvl3pPr lvl="2">
              <a:spcBef>
                <a:spcPts val="0"/>
              </a:spcBef>
              <a:spcAft>
                <a:spcPts val="0"/>
              </a:spcAft>
              <a:buClr>
                <a:schemeClr val="dk2"/>
              </a:buClr>
              <a:buSzPts val="1400"/>
              <a:buNone/>
              <a:defRPr>
                <a:solidFill>
                  <a:schemeClr val="dk2"/>
                </a:solidFill>
              </a:defRPr>
            </a:lvl3pPr>
            <a:lvl4pPr lvl="3">
              <a:spcBef>
                <a:spcPts val="0"/>
              </a:spcBef>
              <a:spcAft>
                <a:spcPts val="0"/>
              </a:spcAft>
              <a:buClr>
                <a:schemeClr val="dk2"/>
              </a:buClr>
              <a:buSzPts val="1400"/>
              <a:buNone/>
              <a:defRPr>
                <a:solidFill>
                  <a:schemeClr val="dk2"/>
                </a:solidFill>
              </a:defRPr>
            </a:lvl4pPr>
            <a:lvl5pPr lvl="4">
              <a:spcBef>
                <a:spcPts val="0"/>
              </a:spcBef>
              <a:spcAft>
                <a:spcPts val="0"/>
              </a:spcAft>
              <a:buClr>
                <a:schemeClr val="dk2"/>
              </a:buClr>
              <a:buSzPts val="1400"/>
              <a:buNone/>
              <a:defRPr>
                <a:solidFill>
                  <a:schemeClr val="dk2"/>
                </a:solidFill>
              </a:defRPr>
            </a:lvl5pPr>
            <a:lvl6pPr lvl="5">
              <a:spcBef>
                <a:spcPts val="0"/>
              </a:spcBef>
              <a:spcAft>
                <a:spcPts val="0"/>
              </a:spcAft>
              <a:buClr>
                <a:schemeClr val="dk2"/>
              </a:buClr>
              <a:buSzPts val="1400"/>
              <a:buNone/>
              <a:defRPr>
                <a:solidFill>
                  <a:schemeClr val="dk2"/>
                </a:solidFill>
              </a:defRPr>
            </a:lvl6pPr>
            <a:lvl7pPr lvl="6">
              <a:spcBef>
                <a:spcPts val="0"/>
              </a:spcBef>
              <a:spcAft>
                <a:spcPts val="0"/>
              </a:spcAft>
              <a:buClr>
                <a:schemeClr val="dk2"/>
              </a:buClr>
              <a:buSzPts val="1400"/>
              <a:buNone/>
              <a:defRPr>
                <a:solidFill>
                  <a:schemeClr val="dk2"/>
                </a:solidFill>
              </a:defRPr>
            </a:lvl7pPr>
            <a:lvl8pPr lvl="7">
              <a:spcBef>
                <a:spcPts val="0"/>
              </a:spcBef>
              <a:spcAft>
                <a:spcPts val="0"/>
              </a:spcAft>
              <a:buClr>
                <a:schemeClr val="dk2"/>
              </a:buClr>
              <a:buSzPts val="1400"/>
              <a:buNone/>
              <a:defRPr>
                <a:solidFill>
                  <a:schemeClr val="dk2"/>
                </a:solidFill>
              </a:defRPr>
            </a:lvl8pPr>
            <a:lvl9pPr lvl="8">
              <a:spcBef>
                <a:spcPts val="0"/>
              </a:spcBef>
              <a:spcAft>
                <a:spcPts val="0"/>
              </a:spcAft>
              <a:buClr>
                <a:schemeClr val="dk2"/>
              </a:buClr>
              <a:buSzPts val="1400"/>
              <a:buNone/>
              <a:defRPr>
                <a:solidFill>
                  <a:schemeClr val="dk2"/>
                </a:solidFill>
              </a:defRPr>
            </a:lvl9pPr>
          </a:lstStyle>
          <a:p/>
        </p:txBody>
      </p:sp>
      <p:sp>
        <p:nvSpPr>
          <p:cNvPr id="173" name="Google Shape;173;p25"/>
          <p:cNvSpPr txBox="1"/>
          <p:nvPr>
            <p:ph idx="6" type="title"/>
          </p:nvPr>
        </p:nvSpPr>
        <p:spPr>
          <a:xfrm>
            <a:off x="956150" y="327150"/>
            <a:ext cx="2009100" cy="13254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2"/>
              </a:buClr>
              <a:buSzPts val="1400"/>
              <a:buFont typeface="Albert Sans"/>
              <a:buNone/>
              <a:defRPr b="1" sz="1400">
                <a:solidFill>
                  <a:schemeClr val="accent2"/>
                </a:solidFill>
                <a:latin typeface="Albert Sans"/>
                <a:ea typeface="Albert Sans"/>
                <a:cs typeface="Albert Sans"/>
                <a:sym typeface="Albert Sans"/>
              </a:defRPr>
            </a:lvl1pPr>
            <a:lvl2pPr lvl="1">
              <a:spcBef>
                <a:spcPts val="0"/>
              </a:spcBef>
              <a:spcAft>
                <a:spcPts val="0"/>
              </a:spcAft>
              <a:buClr>
                <a:schemeClr val="accent2"/>
              </a:buClr>
              <a:buSzPts val="1400"/>
              <a:buNone/>
              <a:defRPr>
                <a:solidFill>
                  <a:schemeClr val="accent2"/>
                </a:solidFill>
              </a:defRPr>
            </a:lvl2pPr>
            <a:lvl3pPr lvl="2">
              <a:spcBef>
                <a:spcPts val="0"/>
              </a:spcBef>
              <a:spcAft>
                <a:spcPts val="0"/>
              </a:spcAft>
              <a:buClr>
                <a:schemeClr val="accent2"/>
              </a:buClr>
              <a:buSzPts val="1400"/>
              <a:buNone/>
              <a:defRPr>
                <a:solidFill>
                  <a:schemeClr val="accent2"/>
                </a:solidFill>
              </a:defRPr>
            </a:lvl3pPr>
            <a:lvl4pPr lvl="3">
              <a:spcBef>
                <a:spcPts val="0"/>
              </a:spcBef>
              <a:spcAft>
                <a:spcPts val="0"/>
              </a:spcAft>
              <a:buClr>
                <a:schemeClr val="accent2"/>
              </a:buClr>
              <a:buSzPts val="1400"/>
              <a:buNone/>
              <a:defRPr>
                <a:solidFill>
                  <a:schemeClr val="accent2"/>
                </a:solidFill>
              </a:defRPr>
            </a:lvl4pPr>
            <a:lvl5pPr lvl="4">
              <a:spcBef>
                <a:spcPts val="0"/>
              </a:spcBef>
              <a:spcAft>
                <a:spcPts val="0"/>
              </a:spcAft>
              <a:buClr>
                <a:schemeClr val="accent2"/>
              </a:buClr>
              <a:buSzPts val="1400"/>
              <a:buNone/>
              <a:defRPr>
                <a:solidFill>
                  <a:schemeClr val="accent2"/>
                </a:solidFill>
              </a:defRPr>
            </a:lvl5pPr>
            <a:lvl6pPr lvl="5">
              <a:spcBef>
                <a:spcPts val="0"/>
              </a:spcBef>
              <a:spcAft>
                <a:spcPts val="0"/>
              </a:spcAft>
              <a:buClr>
                <a:schemeClr val="accent2"/>
              </a:buClr>
              <a:buSzPts val="1400"/>
              <a:buNone/>
              <a:defRPr>
                <a:solidFill>
                  <a:schemeClr val="accent2"/>
                </a:solidFill>
              </a:defRPr>
            </a:lvl6pPr>
            <a:lvl7pPr lvl="6">
              <a:spcBef>
                <a:spcPts val="0"/>
              </a:spcBef>
              <a:spcAft>
                <a:spcPts val="0"/>
              </a:spcAft>
              <a:buClr>
                <a:schemeClr val="accent2"/>
              </a:buClr>
              <a:buSzPts val="1400"/>
              <a:buNone/>
              <a:defRPr>
                <a:solidFill>
                  <a:schemeClr val="accent2"/>
                </a:solidFill>
              </a:defRPr>
            </a:lvl7pPr>
            <a:lvl8pPr lvl="7">
              <a:spcBef>
                <a:spcPts val="0"/>
              </a:spcBef>
              <a:spcAft>
                <a:spcPts val="0"/>
              </a:spcAft>
              <a:buClr>
                <a:schemeClr val="accent2"/>
              </a:buClr>
              <a:buSzPts val="1400"/>
              <a:buNone/>
              <a:defRPr>
                <a:solidFill>
                  <a:schemeClr val="accent2"/>
                </a:solidFill>
              </a:defRPr>
            </a:lvl8pPr>
            <a:lvl9pPr lvl="8">
              <a:spcBef>
                <a:spcPts val="0"/>
              </a:spcBef>
              <a:spcAft>
                <a:spcPts val="0"/>
              </a:spcAft>
              <a:buClr>
                <a:schemeClr val="accent2"/>
              </a:buClr>
              <a:buSzPts val="1400"/>
              <a:buNone/>
              <a:defRPr>
                <a:solidFill>
                  <a:schemeClr val="accent2"/>
                </a:solidFill>
              </a:defRPr>
            </a:lvl9pPr>
          </a:lstStyle>
          <a:p/>
        </p:txBody>
      </p:sp>
      <p:sp>
        <p:nvSpPr>
          <p:cNvPr id="174" name="Google Shape;174;p25"/>
          <p:cNvSpPr/>
          <p:nvPr>
            <p:ph idx="7" type="pic"/>
          </p:nvPr>
        </p:nvSpPr>
        <p:spPr>
          <a:xfrm>
            <a:off x="3205625" y="423875"/>
            <a:ext cx="422400" cy="422400"/>
          </a:xfrm>
          <a:prstGeom prst="ellipse">
            <a:avLst/>
          </a:prstGeom>
          <a:noFill/>
          <a:ln>
            <a:noFill/>
          </a:ln>
        </p:spPr>
      </p:sp>
      <p:sp>
        <p:nvSpPr>
          <p:cNvPr id="175" name="Google Shape;175;p25"/>
          <p:cNvSpPr/>
          <p:nvPr>
            <p:ph idx="8" type="pic"/>
          </p:nvPr>
        </p:nvSpPr>
        <p:spPr>
          <a:xfrm>
            <a:off x="6063675" y="423875"/>
            <a:ext cx="422400" cy="422400"/>
          </a:xfrm>
          <a:prstGeom prst="ellipse">
            <a:avLst/>
          </a:prstGeom>
          <a:noFill/>
          <a:ln>
            <a:noFill/>
          </a:ln>
        </p:spPr>
      </p:sp>
      <p:sp>
        <p:nvSpPr>
          <p:cNvPr id="176" name="Google Shape;176;p25"/>
          <p:cNvSpPr/>
          <p:nvPr>
            <p:ph idx="9" type="pic"/>
          </p:nvPr>
        </p:nvSpPr>
        <p:spPr>
          <a:xfrm>
            <a:off x="3205625" y="1653438"/>
            <a:ext cx="422400" cy="422400"/>
          </a:xfrm>
          <a:prstGeom prst="ellipse">
            <a:avLst/>
          </a:prstGeom>
          <a:noFill/>
          <a:ln>
            <a:noFill/>
          </a:ln>
        </p:spPr>
      </p:sp>
      <p:sp>
        <p:nvSpPr>
          <p:cNvPr id="177" name="Google Shape;177;p25"/>
          <p:cNvSpPr/>
          <p:nvPr>
            <p:ph idx="13" type="pic"/>
          </p:nvPr>
        </p:nvSpPr>
        <p:spPr>
          <a:xfrm>
            <a:off x="6063675" y="1653438"/>
            <a:ext cx="422400" cy="422400"/>
          </a:xfrm>
          <a:prstGeom prst="ellipse">
            <a:avLst/>
          </a:prstGeom>
          <a:noFill/>
          <a:ln>
            <a:noFill/>
          </a:ln>
        </p:spPr>
      </p:sp>
      <p:sp>
        <p:nvSpPr>
          <p:cNvPr id="178" name="Google Shape;178;p25"/>
          <p:cNvSpPr/>
          <p:nvPr>
            <p:ph idx="14" type="pic"/>
          </p:nvPr>
        </p:nvSpPr>
        <p:spPr>
          <a:xfrm>
            <a:off x="3205625" y="2881163"/>
            <a:ext cx="422400" cy="422400"/>
          </a:xfrm>
          <a:prstGeom prst="ellipse">
            <a:avLst/>
          </a:prstGeom>
          <a:noFill/>
          <a:ln>
            <a:noFill/>
          </a:ln>
        </p:spPr>
      </p:sp>
      <p:sp>
        <p:nvSpPr>
          <p:cNvPr id="179" name="Google Shape;179;p25"/>
          <p:cNvSpPr/>
          <p:nvPr>
            <p:ph idx="15" type="pic"/>
          </p:nvPr>
        </p:nvSpPr>
        <p:spPr>
          <a:xfrm>
            <a:off x="6063675" y="2881163"/>
            <a:ext cx="422400" cy="422400"/>
          </a:xfrm>
          <a:prstGeom prst="ellipse">
            <a:avLst/>
          </a:prstGeom>
          <a:noFill/>
          <a:ln>
            <a:noFill/>
          </a:ln>
        </p:spPr>
      </p:sp>
      <p:sp>
        <p:nvSpPr>
          <p:cNvPr id="180" name="Google Shape;180;p25"/>
          <p:cNvSpPr txBox="1"/>
          <p:nvPr>
            <p:ph idx="16" type="title"/>
          </p:nvPr>
        </p:nvSpPr>
        <p:spPr>
          <a:xfrm>
            <a:off x="6564350" y="327150"/>
            <a:ext cx="2009100" cy="4224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1400"/>
              <a:buFont typeface="Albert Sans"/>
              <a:buNone/>
              <a:defRPr b="1" sz="1400">
                <a:solidFill>
                  <a:schemeClr val="dk2"/>
                </a:solidFill>
                <a:latin typeface="Albert Sans"/>
                <a:ea typeface="Albert Sans"/>
                <a:cs typeface="Albert Sans"/>
                <a:sym typeface="Albert Sans"/>
              </a:defRPr>
            </a:lvl1pPr>
            <a:lvl2pPr lvl="1">
              <a:spcBef>
                <a:spcPts val="0"/>
              </a:spcBef>
              <a:spcAft>
                <a:spcPts val="0"/>
              </a:spcAft>
              <a:buClr>
                <a:schemeClr val="dk2"/>
              </a:buClr>
              <a:buSzPts val="1400"/>
              <a:buNone/>
              <a:defRPr>
                <a:solidFill>
                  <a:schemeClr val="dk2"/>
                </a:solidFill>
              </a:defRPr>
            </a:lvl2pPr>
            <a:lvl3pPr lvl="2">
              <a:spcBef>
                <a:spcPts val="0"/>
              </a:spcBef>
              <a:spcAft>
                <a:spcPts val="0"/>
              </a:spcAft>
              <a:buClr>
                <a:schemeClr val="dk2"/>
              </a:buClr>
              <a:buSzPts val="1400"/>
              <a:buNone/>
              <a:defRPr>
                <a:solidFill>
                  <a:schemeClr val="dk2"/>
                </a:solidFill>
              </a:defRPr>
            </a:lvl3pPr>
            <a:lvl4pPr lvl="3">
              <a:spcBef>
                <a:spcPts val="0"/>
              </a:spcBef>
              <a:spcAft>
                <a:spcPts val="0"/>
              </a:spcAft>
              <a:buClr>
                <a:schemeClr val="dk2"/>
              </a:buClr>
              <a:buSzPts val="1400"/>
              <a:buNone/>
              <a:defRPr>
                <a:solidFill>
                  <a:schemeClr val="dk2"/>
                </a:solidFill>
              </a:defRPr>
            </a:lvl4pPr>
            <a:lvl5pPr lvl="4">
              <a:spcBef>
                <a:spcPts val="0"/>
              </a:spcBef>
              <a:spcAft>
                <a:spcPts val="0"/>
              </a:spcAft>
              <a:buClr>
                <a:schemeClr val="dk2"/>
              </a:buClr>
              <a:buSzPts val="1400"/>
              <a:buNone/>
              <a:defRPr>
                <a:solidFill>
                  <a:schemeClr val="dk2"/>
                </a:solidFill>
              </a:defRPr>
            </a:lvl5pPr>
            <a:lvl6pPr lvl="5">
              <a:spcBef>
                <a:spcPts val="0"/>
              </a:spcBef>
              <a:spcAft>
                <a:spcPts val="0"/>
              </a:spcAft>
              <a:buClr>
                <a:schemeClr val="dk2"/>
              </a:buClr>
              <a:buSzPts val="1400"/>
              <a:buNone/>
              <a:defRPr>
                <a:solidFill>
                  <a:schemeClr val="dk2"/>
                </a:solidFill>
              </a:defRPr>
            </a:lvl6pPr>
            <a:lvl7pPr lvl="6">
              <a:spcBef>
                <a:spcPts val="0"/>
              </a:spcBef>
              <a:spcAft>
                <a:spcPts val="0"/>
              </a:spcAft>
              <a:buClr>
                <a:schemeClr val="dk2"/>
              </a:buClr>
              <a:buSzPts val="1400"/>
              <a:buNone/>
              <a:defRPr>
                <a:solidFill>
                  <a:schemeClr val="dk2"/>
                </a:solidFill>
              </a:defRPr>
            </a:lvl7pPr>
            <a:lvl8pPr lvl="7">
              <a:spcBef>
                <a:spcPts val="0"/>
              </a:spcBef>
              <a:spcAft>
                <a:spcPts val="0"/>
              </a:spcAft>
              <a:buClr>
                <a:schemeClr val="dk2"/>
              </a:buClr>
              <a:buSzPts val="1400"/>
              <a:buNone/>
              <a:defRPr>
                <a:solidFill>
                  <a:schemeClr val="dk2"/>
                </a:solidFill>
              </a:defRPr>
            </a:lvl8pPr>
            <a:lvl9pPr lvl="8">
              <a:spcBef>
                <a:spcPts val="0"/>
              </a:spcBef>
              <a:spcAft>
                <a:spcPts val="0"/>
              </a:spcAft>
              <a:buClr>
                <a:schemeClr val="dk2"/>
              </a:buClr>
              <a:buSzPts val="1400"/>
              <a:buNone/>
              <a:defRPr>
                <a:solidFill>
                  <a:schemeClr val="dk2"/>
                </a:solidFill>
              </a:defRPr>
            </a:lvl9pPr>
          </a:lstStyle>
          <a:p/>
        </p:txBody>
      </p:sp>
      <p:sp>
        <p:nvSpPr>
          <p:cNvPr id="181" name="Google Shape;181;p25"/>
          <p:cNvSpPr txBox="1"/>
          <p:nvPr>
            <p:ph idx="17" type="title"/>
          </p:nvPr>
        </p:nvSpPr>
        <p:spPr>
          <a:xfrm>
            <a:off x="3706300" y="1554125"/>
            <a:ext cx="2009100" cy="4224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1400"/>
              <a:buFont typeface="Albert Sans"/>
              <a:buNone/>
              <a:defRPr b="1" sz="1400">
                <a:solidFill>
                  <a:schemeClr val="dk2"/>
                </a:solidFill>
                <a:latin typeface="Albert Sans"/>
                <a:ea typeface="Albert Sans"/>
                <a:cs typeface="Albert Sans"/>
                <a:sym typeface="Albert Sans"/>
              </a:defRPr>
            </a:lvl1pPr>
            <a:lvl2pPr lvl="1">
              <a:spcBef>
                <a:spcPts val="0"/>
              </a:spcBef>
              <a:spcAft>
                <a:spcPts val="0"/>
              </a:spcAft>
              <a:buClr>
                <a:schemeClr val="dk2"/>
              </a:buClr>
              <a:buSzPts val="1400"/>
              <a:buNone/>
              <a:defRPr>
                <a:solidFill>
                  <a:schemeClr val="dk2"/>
                </a:solidFill>
              </a:defRPr>
            </a:lvl2pPr>
            <a:lvl3pPr lvl="2">
              <a:spcBef>
                <a:spcPts val="0"/>
              </a:spcBef>
              <a:spcAft>
                <a:spcPts val="0"/>
              </a:spcAft>
              <a:buClr>
                <a:schemeClr val="dk2"/>
              </a:buClr>
              <a:buSzPts val="1400"/>
              <a:buNone/>
              <a:defRPr>
                <a:solidFill>
                  <a:schemeClr val="dk2"/>
                </a:solidFill>
              </a:defRPr>
            </a:lvl3pPr>
            <a:lvl4pPr lvl="3">
              <a:spcBef>
                <a:spcPts val="0"/>
              </a:spcBef>
              <a:spcAft>
                <a:spcPts val="0"/>
              </a:spcAft>
              <a:buClr>
                <a:schemeClr val="dk2"/>
              </a:buClr>
              <a:buSzPts val="1400"/>
              <a:buNone/>
              <a:defRPr>
                <a:solidFill>
                  <a:schemeClr val="dk2"/>
                </a:solidFill>
              </a:defRPr>
            </a:lvl4pPr>
            <a:lvl5pPr lvl="4">
              <a:spcBef>
                <a:spcPts val="0"/>
              </a:spcBef>
              <a:spcAft>
                <a:spcPts val="0"/>
              </a:spcAft>
              <a:buClr>
                <a:schemeClr val="dk2"/>
              </a:buClr>
              <a:buSzPts val="1400"/>
              <a:buNone/>
              <a:defRPr>
                <a:solidFill>
                  <a:schemeClr val="dk2"/>
                </a:solidFill>
              </a:defRPr>
            </a:lvl5pPr>
            <a:lvl6pPr lvl="5">
              <a:spcBef>
                <a:spcPts val="0"/>
              </a:spcBef>
              <a:spcAft>
                <a:spcPts val="0"/>
              </a:spcAft>
              <a:buClr>
                <a:schemeClr val="dk2"/>
              </a:buClr>
              <a:buSzPts val="1400"/>
              <a:buNone/>
              <a:defRPr>
                <a:solidFill>
                  <a:schemeClr val="dk2"/>
                </a:solidFill>
              </a:defRPr>
            </a:lvl6pPr>
            <a:lvl7pPr lvl="6">
              <a:spcBef>
                <a:spcPts val="0"/>
              </a:spcBef>
              <a:spcAft>
                <a:spcPts val="0"/>
              </a:spcAft>
              <a:buClr>
                <a:schemeClr val="dk2"/>
              </a:buClr>
              <a:buSzPts val="1400"/>
              <a:buNone/>
              <a:defRPr>
                <a:solidFill>
                  <a:schemeClr val="dk2"/>
                </a:solidFill>
              </a:defRPr>
            </a:lvl7pPr>
            <a:lvl8pPr lvl="7">
              <a:spcBef>
                <a:spcPts val="0"/>
              </a:spcBef>
              <a:spcAft>
                <a:spcPts val="0"/>
              </a:spcAft>
              <a:buClr>
                <a:schemeClr val="dk2"/>
              </a:buClr>
              <a:buSzPts val="1400"/>
              <a:buNone/>
              <a:defRPr>
                <a:solidFill>
                  <a:schemeClr val="dk2"/>
                </a:solidFill>
              </a:defRPr>
            </a:lvl8pPr>
            <a:lvl9pPr lvl="8">
              <a:spcBef>
                <a:spcPts val="0"/>
              </a:spcBef>
              <a:spcAft>
                <a:spcPts val="0"/>
              </a:spcAft>
              <a:buClr>
                <a:schemeClr val="dk2"/>
              </a:buClr>
              <a:buSzPts val="1400"/>
              <a:buNone/>
              <a:defRPr>
                <a:solidFill>
                  <a:schemeClr val="dk2"/>
                </a:solidFill>
              </a:defRPr>
            </a:lvl9pPr>
          </a:lstStyle>
          <a:p/>
        </p:txBody>
      </p:sp>
      <p:sp>
        <p:nvSpPr>
          <p:cNvPr id="182" name="Google Shape;182;p25"/>
          <p:cNvSpPr txBox="1"/>
          <p:nvPr>
            <p:ph idx="18" type="title"/>
          </p:nvPr>
        </p:nvSpPr>
        <p:spPr>
          <a:xfrm>
            <a:off x="6564350" y="1554125"/>
            <a:ext cx="2009100" cy="4224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1400"/>
              <a:buFont typeface="Albert Sans"/>
              <a:buNone/>
              <a:defRPr b="1" sz="1400">
                <a:solidFill>
                  <a:schemeClr val="dk2"/>
                </a:solidFill>
                <a:latin typeface="Albert Sans"/>
                <a:ea typeface="Albert Sans"/>
                <a:cs typeface="Albert Sans"/>
                <a:sym typeface="Albert Sans"/>
              </a:defRPr>
            </a:lvl1pPr>
            <a:lvl2pPr lvl="1">
              <a:spcBef>
                <a:spcPts val="0"/>
              </a:spcBef>
              <a:spcAft>
                <a:spcPts val="0"/>
              </a:spcAft>
              <a:buClr>
                <a:schemeClr val="dk2"/>
              </a:buClr>
              <a:buSzPts val="1400"/>
              <a:buNone/>
              <a:defRPr>
                <a:solidFill>
                  <a:schemeClr val="dk2"/>
                </a:solidFill>
              </a:defRPr>
            </a:lvl2pPr>
            <a:lvl3pPr lvl="2">
              <a:spcBef>
                <a:spcPts val="0"/>
              </a:spcBef>
              <a:spcAft>
                <a:spcPts val="0"/>
              </a:spcAft>
              <a:buClr>
                <a:schemeClr val="dk2"/>
              </a:buClr>
              <a:buSzPts val="1400"/>
              <a:buNone/>
              <a:defRPr>
                <a:solidFill>
                  <a:schemeClr val="dk2"/>
                </a:solidFill>
              </a:defRPr>
            </a:lvl3pPr>
            <a:lvl4pPr lvl="3">
              <a:spcBef>
                <a:spcPts val="0"/>
              </a:spcBef>
              <a:spcAft>
                <a:spcPts val="0"/>
              </a:spcAft>
              <a:buClr>
                <a:schemeClr val="dk2"/>
              </a:buClr>
              <a:buSzPts val="1400"/>
              <a:buNone/>
              <a:defRPr>
                <a:solidFill>
                  <a:schemeClr val="dk2"/>
                </a:solidFill>
              </a:defRPr>
            </a:lvl4pPr>
            <a:lvl5pPr lvl="4">
              <a:spcBef>
                <a:spcPts val="0"/>
              </a:spcBef>
              <a:spcAft>
                <a:spcPts val="0"/>
              </a:spcAft>
              <a:buClr>
                <a:schemeClr val="dk2"/>
              </a:buClr>
              <a:buSzPts val="1400"/>
              <a:buNone/>
              <a:defRPr>
                <a:solidFill>
                  <a:schemeClr val="dk2"/>
                </a:solidFill>
              </a:defRPr>
            </a:lvl5pPr>
            <a:lvl6pPr lvl="5">
              <a:spcBef>
                <a:spcPts val="0"/>
              </a:spcBef>
              <a:spcAft>
                <a:spcPts val="0"/>
              </a:spcAft>
              <a:buClr>
                <a:schemeClr val="dk2"/>
              </a:buClr>
              <a:buSzPts val="1400"/>
              <a:buNone/>
              <a:defRPr>
                <a:solidFill>
                  <a:schemeClr val="dk2"/>
                </a:solidFill>
              </a:defRPr>
            </a:lvl6pPr>
            <a:lvl7pPr lvl="6">
              <a:spcBef>
                <a:spcPts val="0"/>
              </a:spcBef>
              <a:spcAft>
                <a:spcPts val="0"/>
              </a:spcAft>
              <a:buClr>
                <a:schemeClr val="dk2"/>
              </a:buClr>
              <a:buSzPts val="1400"/>
              <a:buNone/>
              <a:defRPr>
                <a:solidFill>
                  <a:schemeClr val="dk2"/>
                </a:solidFill>
              </a:defRPr>
            </a:lvl7pPr>
            <a:lvl8pPr lvl="7">
              <a:spcBef>
                <a:spcPts val="0"/>
              </a:spcBef>
              <a:spcAft>
                <a:spcPts val="0"/>
              </a:spcAft>
              <a:buClr>
                <a:schemeClr val="dk2"/>
              </a:buClr>
              <a:buSzPts val="1400"/>
              <a:buNone/>
              <a:defRPr>
                <a:solidFill>
                  <a:schemeClr val="dk2"/>
                </a:solidFill>
              </a:defRPr>
            </a:lvl8pPr>
            <a:lvl9pPr lvl="8">
              <a:spcBef>
                <a:spcPts val="0"/>
              </a:spcBef>
              <a:spcAft>
                <a:spcPts val="0"/>
              </a:spcAft>
              <a:buClr>
                <a:schemeClr val="dk2"/>
              </a:buClr>
              <a:buSzPts val="1400"/>
              <a:buNone/>
              <a:defRPr>
                <a:solidFill>
                  <a:schemeClr val="dk2"/>
                </a:solidFill>
              </a:defRPr>
            </a:lvl9pPr>
          </a:lstStyle>
          <a:p/>
        </p:txBody>
      </p:sp>
      <p:sp>
        <p:nvSpPr>
          <p:cNvPr id="183" name="Google Shape;183;p25"/>
          <p:cNvSpPr txBox="1"/>
          <p:nvPr>
            <p:ph idx="19" type="title"/>
          </p:nvPr>
        </p:nvSpPr>
        <p:spPr>
          <a:xfrm>
            <a:off x="3706300" y="2781100"/>
            <a:ext cx="2009100" cy="4224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1400"/>
              <a:buFont typeface="Albert Sans"/>
              <a:buNone/>
              <a:defRPr b="1" sz="1400">
                <a:solidFill>
                  <a:schemeClr val="dk2"/>
                </a:solidFill>
                <a:latin typeface="Albert Sans"/>
                <a:ea typeface="Albert Sans"/>
                <a:cs typeface="Albert Sans"/>
                <a:sym typeface="Albert Sans"/>
              </a:defRPr>
            </a:lvl1pPr>
            <a:lvl2pPr lvl="1">
              <a:spcBef>
                <a:spcPts val="0"/>
              </a:spcBef>
              <a:spcAft>
                <a:spcPts val="0"/>
              </a:spcAft>
              <a:buClr>
                <a:schemeClr val="dk2"/>
              </a:buClr>
              <a:buSzPts val="1400"/>
              <a:buNone/>
              <a:defRPr>
                <a:solidFill>
                  <a:schemeClr val="dk2"/>
                </a:solidFill>
              </a:defRPr>
            </a:lvl2pPr>
            <a:lvl3pPr lvl="2">
              <a:spcBef>
                <a:spcPts val="0"/>
              </a:spcBef>
              <a:spcAft>
                <a:spcPts val="0"/>
              </a:spcAft>
              <a:buClr>
                <a:schemeClr val="dk2"/>
              </a:buClr>
              <a:buSzPts val="1400"/>
              <a:buNone/>
              <a:defRPr>
                <a:solidFill>
                  <a:schemeClr val="dk2"/>
                </a:solidFill>
              </a:defRPr>
            </a:lvl3pPr>
            <a:lvl4pPr lvl="3">
              <a:spcBef>
                <a:spcPts val="0"/>
              </a:spcBef>
              <a:spcAft>
                <a:spcPts val="0"/>
              </a:spcAft>
              <a:buClr>
                <a:schemeClr val="dk2"/>
              </a:buClr>
              <a:buSzPts val="1400"/>
              <a:buNone/>
              <a:defRPr>
                <a:solidFill>
                  <a:schemeClr val="dk2"/>
                </a:solidFill>
              </a:defRPr>
            </a:lvl4pPr>
            <a:lvl5pPr lvl="4">
              <a:spcBef>
                <a:spcPts val="0"/>
              </a:spcBef>
              <a:spcAft>
                <a:spcPts val="0"/>
              </a:spcAft>
              <a:buClr>
                <a:schemeClr val="dk2"/>
              </a:buClr>
              <a:buSzPts val="1400"/>
              <a:buNone/>
              <a:defRPr>
                <a:solidFill>
                  <a:schemeClr val="dk2"/>
                </a:solidFill>
              </a:defRPr>
            </a:lvl5pPr>
            <a:lvl6pPr lvl="5">
              <a:spcBef>
                <a:spcPts val="0"/>
              </a:spcBef>
              <a:spcAft>
                <a:spcPts val="0"/>
              </a:spcAft>
              <a:buClr>
                <a:schemeClr val="dk2"/>
              </a:buClr>
              <a:buSzPts val="1400"/>
              <a:buNone/>
              <a:defRPr>
                <a:solidFill>
                  <a:schemeClr val="dk2"/>
                </a:solidFill>
              </a:defRPr>
            </a:lvl6pPr>
            <a:lvl7pPr lvl="6">
              <a:spcBef>
                <a:spcPts val="0"/>
              </a:spcBef>
              <a:spcAft>
                <a:spcPts val="0"/>
              </a:spcAft>
              <a:buClr>
                <a:schemeClr val="dk2"/>
              </a:buClr>
              <a:buSzPts val="1400"/>
              <a:buNone/>
              <a:defRPr>
                <a:solidFill>
                  <a:schemeClr val="dk2"/>
                </a:solidFill>
              </a:defRPr>
            </a:lvl7pPr>
            <a:lvl8pPr lvl="7">
              <a:spcBef>
                <a:spcPts val="0"/>
              </a:spcBef>
              <a:spcAft>
                <a:spcPts val="0"/>
              </a:spcAft>
              <a:buClr>
                <a:schemeClr val="dk2"/>
              </a:buClr>
              <a:buSzPts val="1400"/>
              <a:buNone/>
              <a:defRPr>
                <a:solidFill>
                  <a:schemeClr val="dk2"/>
                </a:solidFill>
              </a:defRPr>
            </a:lvl8pPr>
            <a:lvl9pPr lvl="8">
              <a:spcBef>
                <a:spcPts val="0"/>
              </a:spcBef>
              <a:spcAft>
                <a:spcPts val="0"/>
              </a:spcAft>
              <a:buClr>
                <a:schemeClr val="dk2"/>
              </a:buClr>
              <a:buSzPts val="1400"/>
              <a:buNone/>
              <a:defRPr>
                <a:solidFill>
                  <a:schemeClr val="dk2"/>
                </a:solidFill>
              </a:defRPr>
            </a:lvl9pPr>
          </a:lstStyle>
          <a:p/>
        </p:txBody>
      </p:sp>
      <p:sp>
        <p:nvSpPr>
          <p:cNvPr id="184" name="Google Shape;184;p25"/>
          <p:cNvSpPr txBox="1"/>
          <p:nvPr>
            <p:ph idx="20" type="title"/>
          </p:nvPr>
        </p:nvSpPr>
        <p:spPr>
          <a:xfrm>
            <a:off x="6564350" y="2781100"/>
            <a:ext cx="2009100" cy="4224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1400"/>
              <a:buFont typeface="Albert Sans"/>
              <a:buNone/>
              <a:defRPr b="1" sz="1400">
                <a:solidFill>
                  <a:schemeClr val="dk2"/>
                </a:solidFill>
                <a:latin typeface="Albert Sans"/>
                <a:ea typeface="Albert Sans"/>
                <a:cs typeface="Albert Sans"/>
                <a:sym typeface="Albert Sans"/>
              </a:defRPr>
            </a:lvl1pPr>
            <a:lvl2pPr lvl="1">
              <a:spcBef>
                <a:spcPts val="0"/>
              </a:spcBef>
              <a:spcAft>
                <a:spcPts val="0"/>
              </a:spcAft>
              <a:buClr>
                <a:schemeClr val="dk2"/>
              </a:buClr>
              <a:buSzPts val="1400"/>
              <a:buNone/>
              <a:defRPr>
                <a:solidFill>
                  <a:schemeClr val="dk2"/>
                </a:solidFill>
              </a:defRPr>
            </a:lvl2pPr>
            <a:lvl3pPr lvl="2">
              <a:spcBef>
                <a:spcPts val="0"/>
              </a:spcBef>
              <a:spcAft>
                <a:spcPts val="0"/>
              </a:spcAft>
              <a:buClr>
                <a:schemeClr val="dk2"/>
              </a:buClr>
              <a:buSzPts val="1400"/>
              <a:buNone/>
              <a:defRPr>
                <a:solidFill>
                  <a:schemeClr val="dk2"/>
                </a:solidFill>
              </a:defRPr>
            </a:lvl3pPr>
            <a:lvl4pPr lvl="3">
              <a:spcBef>
                <a:spcPts val="0"/>
              </a:spcBef>
              <a:spcAft>
                <a:spcPts val="0"/>
              </a:spcAft>
              <a:buClr>
                <a:schemeClr val="dk2"/>
              </a:buClr>
              <a:buSzPts val="1400"/>
              <a:buNone/>
              <a:defRPr>
                <a:solidFill>
                  <a:schemeClr val="dk2"/>
                </a:solidFill>
              </a:defRPr>
            </a:lvl4pPr>
            <a:lvl5pPr lvl="4">
              <a:spcBef>
                <a:spcPts val="0"/>
              </a:spcBef>
              <a:spcAft>
                <a:spcPts val="0"/>
              </a:spcAft>
              <a:buClr>
                <a:schemeClr val="dk2"/>
              </a:buClr>
              <a:buSzPts val="1400"/>
              <a:buNone/>
              <a:defRPr>
                <a:solidFill>
                  <a:schemeClr val="dk2"/>
                </a:solidFill>
              </a:defRPr>
            </a:lvl5pPr>
            <a:lvl6pPr lvl="5">
              <a:spcBef>
                <a:spcPts val="0"/>
              </a:spcBef>
              <a:spcAft>
                <a:spcPts val="0"/>
              </a:spcAft>
              <a:buClr>
                <a:schemeClr val="dk2"/>
              </a:buClr>
              <a:buSzPts val="1400"/>
              <a:buNone/>
              <a:defRPr>
                <a:solidFill>
                  <a:schemeClr val="dk2"/>
                </a:solidFill>
              </a:defRPr>
            </a:lvl6pPr>
            <a:lvl7pPr lvl="6">
              <a:spcBef>
                <a:spcPts val="0"/>
              </a:spcBef>
              <a:spcAft>
                <a:spcPts val="0"/>
              </a:spcAft>
              <a:buClr>
                <a:schemeClr val="dk2"/>
              </a:buClr>
              <a:buSzPts val="1400"/>
              <a:buNone/>
              <a:defRPr>
                <a:solidFill>
                  <a:schemeClr val="dk2"/>
                </a:solidFill>
              </a:defRPr>
            </a:lvl7pPr>
            <a:lvl8pPr lvl="7">
              <a:spcBef>
                <a:spcPts val="0"/>
              </a:spcBef>
              <a:spcAft>
                <a:spcPts val="0"/>
              </a:spcAft>
              <a:buClr>
                <a:schemeClr val="dk2"/>
              </a:buClr>
              <a:buSzPts val="1400"/>
              <a:buNone/>
              <a:defRPr>
                <a:solidFill>
                  <a:schemeClr val="dk2"/>
                </a:solidFill>
              </a:defRPr>
            </a:lvl8pPr>
            <a:lvl9pPr lvl="8">
              <a:spcBef>
                <a:spcPts val="0"/>
              </a:spcBef>
              <a:spcAft>
                <a:spcPts val="0"/>
              </a:spcAft>
              <a:buClr>
                <a:schemeClr val="dk2"/>
              </a:buClr>
              <a:buSzPts val="1400"/>
              <a:buNone/>
              <a:defRPr>
                <a:solidFill>
                  <a:schemeClr val="dk2"/>
                </a:solidFill>
              </a:defRPr>
            </a:lvl9pPr>
          </a:lstStyle>
          <a:p/>
        </p:txBody>
      </p:sp>
      <p:sp>
        <p:nvSpPr>
          <p:cNvPr id="185" name="Google Shape;185;p25"/>
          <p:cNvSpPr txBox="1"/>
          <p:nvPr>
            <p:ph idx="21" type="body"/>
          </p:nvPr>
        </p:nvSpPr>
        <p:spPr>
          <a:xfrm>
            <a:off x="3706300" y="1810914"/>
            <a:ext cx="2237400" cy="6411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Clr>
                <a:schemeClr val="dk2"/>
              </a:buClr>
              <a:buSzPts val="1000"/>
              <a:buFont typeface="Albert Sans"/>
              <a:buChar char="●"/>
              <a:defRPr sz="1000" u="none">
                <a:solidFill>
                  <a:schemeClr val="dk2"/>
                </a:solidFill>
              </a:defRPr>
            </a:lvl1pPr>
            <a:lvl2pPr indent="-292100" lvl="1" marL="914400">
              <a:spcBef>
                <a:spcPts val="0"/>
              </a:spcBef>
              <a:spcAft>
                <a:spcPts val="0"/>
              </a:spcAft>
              <a:buClr>
                <a:schemeClr val="dk2"/>
              </a:buClr>
              <a:buSzPts val="1000"/>
              <a:buFont typeface="Albert Sans"/>
              <a:buChar char="○"/>
              <a:defRPr sz="1000" u="none">
                <a:solidFill>
                  <a:schemeClr val="dk2"/>
                </a:solidFill>
              </a:defRPr>
            </a:lvl2pPr>
            <a:lvl3pPr indent="-292100" lvl="2" marL="1371600">
              <a:spcBef>
                <a:spcPts val="0"/>
              </a:spcBef>
              <a:spcAft>
                <a:spcPts val="0"/>
              </a:spcAft>
              <a:buClr>
                <a:schemeClr val="dk2"/>
              </a:buClr>
              <a:buSzPts val="1000"/>
              <a:buFont typeface="Albert Sans"/>
              <a:buChar char="■"/>
              <a:defRPr sz="1000" u="none">
                <a:solidFill>
                  <a:schemeClr val="dk2"/>
                </a:solidFill>
              </a:defRPr>
            </a:lvl3pPr>
            <a:lvl4pPr indent="-292100" lvl="3" marL="1828800">
              <a:spcBef>
                <a:spcPts val="0"/>
              </a:spcBef>
              <a:spcAft>
                <a:spcPts val="0"/>
              </a:spcAft>
              <a:buClr>
                <a:schemeClr val="dk2"/>
              </a:buClr>
              <a:buSzPts val="1000"/>
              <a:buFont typeface="Albert Sans"/>
              <a:buChar char="●"/>
              <a:defRPr sz="1000" u="none">
                <a:solidFill>
                  <a:schemeClr val="dk2"/>
                </a:solidFill>
              </a:defRPr>
            </a:lvl4pPr>
            <a:lvl5pPr indent="-292100" lvl="4" marL="2286000">
              <a:spcBef>
                <a:spcPts val="0"/>
              </a:spcBef>
              <a:spcAft>
                <a:spcPts val="0"/>
              </a:spcAft>
              <a:buClr>
                <a:schemeClr val="dk2"/>
              </a:buClr>
              <a:buSzPts val="1000"/>
              <a:buFont typeface="Albert Sans"/>
              <a:buChar char="○"/>
              <a:defRPr sz="1000" u="none">
                <a:solidFill>
                  <a:schemeClr val="dk2"/>
                </a:solidFill>
              </a:defRPr>
            </a:lvl5pPr>
            <a:lvl6pPr indent="-292100" lvl="5" marL="2743200">
              <a:spcBef>
                <a:spcPts val="0"/>
              </a:spcBef>
              <a:spcAft>
                <a:spcPts val="0"/>
              </a:spcAft>
              <a:buClr>
                <a:schemeClr val="dk2"/>
              </a:buClr>
              <a:buSzPts val="1000"/>
              <a:buFont typeface="Albert Sans"/>
              <a:buChar char="■"/>
              <a:defRPr sz="1000" u="none">
                <a:solidFill>
                  <a:schemeClr val="dk2"/>
                </a:solidFill>
              </a:defRPr>
            </a:lvl6pPr>
            <a:lvl7pPr indent="-292100" lvl="6" marL="3200400">
              <a:spcBef>
                <a:spcPts val="0"/>
              </a:spcBef>
              <a:spcAft>
                <a:spcPts val="0"/>
              </a:spcAft>
              <a:buClr>
                <a:schemeClr val="dk2"/>
              </a:buClr>
              <a:buSzPts val="1000"/>
              <a:buFont typeface="Albert Sans"/>
              <a:buChar char="●"/>
              <a:defRPr sz="1000" u="none">
                <a:solidFill>
                  <a:schemeClr val="dk2"/>
                </a:solidFill>
              </a:defRPr>
            </a:lvl7pPr>
            <a:lvl8pPr indent="-292100" lvl="7" marL="3657600">
              <a:spcBef>
                <a:spcPts val="0"/>
              </a:spcBef>
              <a:spcAft>
                <a:spcPts val="0"/>
              </a:spcAft>
              <a:buClr>
                <a:schemeClr val="dk2"/>
              </a:buClr>
              <a:buSzPts val="1000"/>
              <a:buFont typeface="Albert Sans"/>
              <a:buChar char="○"/>
              <a:defRPr sz="1000" u="none">
                <a:solidFill>
                  <a:schemeClr val="dk2"/>
                </a:solidFill>
              </a:defRPr>
            </a:lvl8pPr>
            <a:lvl9pPr indent="-292100" lvl="8" marL="4114800">
              <a:spcBef>
                <a:spcPts val="0"/>
              </a:spcBef>
              <a:spcAft>
                <a:spcPts val="0"/>
              </a:spcAft>
              <a:buClr>
                <a:schemeClr val="dk2"/>
              </a:buClr>
              <a:buSzPts val="1000"/>
              <a:buFont typeface="Albert Sans"/>
              <a:buChar char="■"/>
              <a:defRPr sz="1000" u="none">
                <a:solidFill>
                  <a:schemeClr val="dk2"/>
                </a:solidFill>
              </a:defRPr>
            </a:lvl9pPr>
          </a:lstStyle>
          <a:p/>
        </p:txBody>
      </p:sp>
      <p:sp>
        <p:nvSpPr>
          <p:cNvPr id="186" name="Google Shape;186;p25"/>
          <p:cNvSpPr txBox="1"/>
          <p:nvPr>
            <p:ph idx="22" type="body"/>
          </p:nvPr>
        </p:nvSpPr>
        <p:spPr>
          <a:xfrm>
            <a:off x="3706300" y="3038996"/>
            <a:ext cx="2237400" cy="6411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Clr>
                <a:schemeClr val="dk2"/>
              </a:buClr>
              <a:buSzPts val="1000"/>
              <a:buFont typeface="Albert Sans"/>
              <a:buChar char="●"/>
              <a:defRPr sz="1000" u="none">
                <a:solidFill>
                  <a:schemeClr val="dk2"/>
                </a:solidFill>
              </a:defRPr>
            </a:lvl1pPr>
            <a:lvl2pPr indent="-292100" lvl="1" marL="914400">
              <a:spcBef>
                <a:spcPts val="0"/>
              </a:spcBef>
              <a:spcAft>
                <a:spcPts val="0"/>
              </a:spcAft>
              <a:buClr>
                <a:schemeClr val="dk2"/>
              </a:buClr>
              <a:buSzPts val="1000"/>
              <a:buFont typeface="Albert Sans"/>
              <a:buChar char="○"/>
              <a:defRPr sz="1000" u="none">
                <a:solidFill>
                  <a:schemeClr val="dk2"/>
                </a:solidFill>
              </a:defRPr>
            </a:lvl2pPr>
            <a:lvl3pPr indent="-292100" lvl="2" marL="1371600">
              <a:spcBef>
                <a:spcPts val="0"/>
              </a:spcBef>
              <a:spcAft>
                <a:spcPts val="0"/>
              </a:spcAft>
              <a:buClr>
                <a:schemeClr val="dk2"/>
              </a:buClr>
              <a:buSzPts val="1000"/>
              <a:buFont typeface="Albert Sans"/>
              <a:buChar char="■"/>
              <a:defRPr sz="1000" u="none">
                <a:solidFill>
                  <a:schemeClr val="dk2"/>
                </a:solidFill>
              </a:defRPr>
            </a:lvl3pPr>
            <a:lvl4pPr indent="-292100" lvl="3" marL="1828800">
              <a:spcBef>
                <a:spcPts val="0"/>
              </a:spcBef>
              <a:spcAft>
                <a:spcPts val="0"/>
              </a:spcAft>
              <a:buClr>
                <a:schemeClr val="dk2"/>
              </a:buClr>
              <a:buSzPts val="1000"/>
              <a:buFont typeface="Albert Sans"/>
              <a:buChar char="●"/>
              <a:defRPr sz="1000" u="none">
                <a:solidFill>
                  <a:schemeClr val="dk2"/>
                </a:solidFill>
              </a:defRPr>
            </a:lvl4pPr>
            <a:lvl5pPr indent="-292100" lvl="4" marL="2286000">
              <a:spcBef>
                <a:spcPts val="0"/>
              </a:spcBef>
              <a:spcAft>
                <a:spcPts val="0"/>
              </a:spcAft>
              <a:buClr>
                <a:schemeClr val="dk2"/>
              </a:buClr>
              <a:buSzPts val="1000"/>
              <a:buFont typeface="Albert Sans"/>
              <a:buChar char="○"/>
              <a:defRPr sz="1000" u="none">
                <a:solidFill>
                  <a:schemeClr val="dk2"/>
                </a:solidFill>
              </a:defRPr>
            </a:lvl5pPr>
            <a:lvl6pPr indent="-292100" lvl="5" marL="2743200">
              <a:spcBef>
                <a:spcPts val="0"/>
              </a:spcBef>
              <a:spcAft>
                <a:spcPts val="0"/>
              </a:spcAft>
              <a:buClr>
                <a:schemeClr val="dk2"/>
              </a:buClr>
              <a:buSzPts val="1000"/>
              <a:buFont typeface="Albert Sans"/>
              <a:buChar char="■"/>
              <a:defRPr sz="1000" u="none">
                <a:solidFill>
                  <a:schemeClr val="dk2"/>
                </a:solidFill>
              </a:defRPr>
            </a:lvl6pPr>
            <a:lvl7pPr indent="-292100" lvl="6" marL="3200400">
              <a:spcBef>
                <a:spcPts val="0"/>
              </a:spcBef>
              <a:spcAft>
                <a:spcPts val="0"/>
              </a:spcAft>
              <a:buClr>
                <a:schemeClr val="dk2"/>
              </a:buClr>
              <a:buSzPts val="1000"/>
              <a:buFont typeface="Albert Sans"/>
              <a:buChar char="●"/>
              <a:defRPr sz="1000" u="none">
                <a:solidFill>
                  <a:schemeClr val="dk2"/>
                </a:solidFill>
              </a:defRPr>
            </a:lvl7pPr>
            <a:lvl8pPr indent="-292100" lvl="7" marL="3657600">
              <a:spcBef>
                <a:spcPts val="0"/>
              </a:spcBef>
              <a:spcAft>
                <a:spcPts val="0"/>
              </a:spcAft>
              <a:buClr>
                <a:schemeClr val="dk2"/>
              </a:buClr>
              <a:buSzPts val="1000"/>
              <a:buFont typeface="Albert Sans"/>
              <a:buChar char="○"/>
              <a:defRPr sz="1000" u="none">
                <a:solidFill>
                  <a:schemeClr val="dk2"/>
                </a:solidFill>
              </a:defRPr>
            </a:lvl8pPr>
            <a:lvl9pPr indent="-292100" lvl="8" marL="4114800">
              <a:spcBef>
                <a:spcPts val="0"/>
              </a:spcBef>
              <a:spcAft>
                <a:spcPts val="0"/>
              </a:spcAft>
              <a:buClr>
                <a:schemeClr val="dk2"/>
              </a:buClr>
              <a:buSzPts val="1000"/>
              <a:buFont typeface="Albert Sans"/>
              <a:buChar char="■"/>
              <a:defRPr sz="1000" u="none">
                <a:solidFill>
                  <a:schemeClr val="dk2"/>
                </a:solidFill>
              </a:defRPr>
            </a:lvl9pPr>
          </a:lstStyle>
          <a:p/>
        </p:txBody>
      </p:sp>
      <p:sp>
        <p:nvSpPr>
          <p:cNvPr id="187" name="Google Shape;187;p25"/>
          <p:cNvSpPr/>
          <p:nvPr>
            <p:ph idx="23" type="pic"/>
          </p:nvPr>
        </p:nvSpPr>
        <p:spPr>
          <a:xfrm>
            <a:off x="8596800" y="223475"/>
            <a:ext cx="318600" cy="318600"/>
          </a:xfrm>
          <a:prstGeom prst="ellipse">
            <a:avLst/>
          </a:prstGeom>
          <a:noFill/>
          <a:ln>
            <a:noFill/>
          </a:ln>
        </p:spPr>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 Content">
  <p:cSld name="CUSTOM_15">
    <p:bg>
      <p:bgPr>
        <a:solidFill>
          <a:schemeClr val="lt1"/>
        </a:solidFill>
      </p:bgPr>
    </p:bg>
    <p:spTree>
      <p:nvGrpSpPr>
        <p:cNvPr id="188" name="Shape 188"/>
        <p:cNvGrpSpPr/>
        <p:nvPr/>
      </p:nvGrpSpPr>
      <p:grpSpPr>
        <a:xfrm>
          <a:off x="0" y="0"/>
          <a:ext cx="0" cy="0"/>
          <a:chOff x="0" y="0"/>
          <a:chExt cx="0" cy="0"/>
        </a:xfrm>
      </p:grpSpPr>
      <p:sp>
        <p:nvSpPr>
          <p:cNvPr id="189" name="Google Shape;189;p26"/>
          <p:cNvSpPr/>
          <p:nvPr/>
        </p:nvSpPr>
        <p:spPr>
          <a:xfrm rot="5400000">
            <a:off x="4342200" y="341250"/>
            <a:ext cx="4914900" cy="4460100"/>
          </a:xfrm>
          <a:prstGeom prst="round2SameRect">
            <a:avLst>
              <a:gd fmla="val 3491" name="adj1"/>
              <a:gd fmla="val 0" name="adj2"/>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6"/>
          <p:cNvSpPr txBox="1"/>
          <p:nvPr>
            <p:ph type="title"/>
          </p:nvPr>
        </p:nvSpPr>
        <p:spPr>
          <a:xfrm>
            <a:off x="932850" y="730375"/>
            <a:ext cx="3280800" cy="21033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Clr>
                <a:schemeClr val="dk2"/>
              </a:buClr>
              <a:buSzPts val="6000"/>
              <a:buFont typeface="Albert Sans"/>
              <a:buNone/>
              <a:defRPr sz="6000">
                <a:solidFill>
                  <a:schemeClr val="dk2"/>
                </a:solidFill>
                <a:latin typeface="Albert Sans"/>
                <a:ea typeface="Albert Sans"/>
                <a:cs typeface="Albert Sans"/>
                <a:sym typeface="Albert Sans"/>
              </a:defRPr>
            </a:lvl1pPr>
            <a:lvl2pPr lvl="1">
              <a:lnSpc>
                <a:spcPct val="80000"/>
              </a:lnSpc>
              <a:spcBef>
                <a:spcPts val="0"/>
              </a:spcBef>
              <a:spcAft>
                <a:spcPts val="0"/>
              </a:spcAft>
              <a:buClr>
                <a:schemeClr val="dk2"/>
              </a:buClr>
              <a:buSzPts val="6000"/>
              <a:buFont typeface="Albert Sans"/>
              <a:buNone/>
              <a:defRPr sz="6000">
                <a:solidFill>
                  <a:schemeClr val="dk2"/>
                </a:solidFill>
                <a:latin typeface="Albert Sans"/>
                <a:ea typeface="Albert Sans"/>
                <a:cs typeface="Albert Sans"/>
                <a:sym typeface="Albert Sans"/>
              </a:defRPr>
            </a:lvl2pPr>
            <a:lvl3pPr lvl="2">
              <a:lnSpc>
                <a:spcPct val="80000"/>
              </a:lnSpc>
              <a:spcBef>
                <a:spcPts val="0"/>
              </a:spcBef>
              <a:spcAft>
                <a:spcPts val="0"/>
              </a:spcAft>
              <a:buClr>
                <a:schemeClr val="dk2"/>
              </a:buClr>
              <a:buSzPts val="6000"/>
              <a:buFont typeface="Albert Sans"/>
              <a:buNone/>
              <a:defRPr sz="6000">
                <a:solidFill>
                  <a:schemeClr val="dk2"/>
                </a:solidFill>
                <a:latin typeface="Albert Sans"/>
                <a:ea typeface="Albert Sans"/>
                <a:cs typeface="Albert Sans"/>
                <a:sym typeface="Albert Sans"/>
              </a:defRPr>
            </a:lvl3pPr>
            <a:lvl4pPr lvl="3">
              <a:lnSpc>
                <a:spcPct val="80000"/>
              </a:lnSpc>
              <a:spcBef>
                <a:spcPts val="0"/>
              </a:spcBef>
              <a:spcAft>
                <a:spcPts val="0"/>
              </a:spcAft>
              <a:buClr>
                <a:schemeClr val="dk2"/>
              </a:buClr>
              <a:buSzPts val="6000"/>
              <a:buFont typeface="Albert Sans"/>
              <a:buNone/>
              <a:defRPr sz="6000">
                <a:solidFill>
                  <a:schemeClr val="dk2"/>
                </a:solidFill>
                <a:latin typeface="Albert Sans"/>
                <a:ea typeface="Albert Sans"/>
                <a:cs typeface="Albert Sans"/>
                <a:sym typeface="Albert Sans"/>
              </a:defRPr>
            </a:lvl4pPr>
            <a:lvl5pPr lvl="4">
              <a:lnSpc>
                <a:spcPct val="80000"/>
              </a:lnSpc>
              <a:spcBef>
                <a:spcPts val="0"/>
              </a:spcBef>
              <a:spcAft>
                <a:spcPts val="0"/>
              </a:spcAft>
              <a:buClr>
                <a:schemeClr val="dk2"/>
              </a:buClr>
              <a:buSzPts val="6000"/>
              <a:buFont typeface="Albert Sans"/>
              <a:buNone/>
              <a:defRPr sz="6000">
                <a:solidFill>
                  <a:schemeClr val="dk2"/>
                </a:solidFill>
                <a:latin typeface="Albert Sans"/>
                <a:ea typeface="Albert Sans"/>
                <a:cs typeface="Albert Sans"/>
                <a:sym typeface="Albert Sans"/>
              </a:defRPr>
            </a:lvl5pPr>
            <a:lvl6pPr lvl="5">
              <a:lnSpc>
                <a:spcPct val="80000"/>
              </a:lnSpc>
              <a:spcBef>
                <a:spcPts val="0"/>
              </a:spcBef>
              <a:spcAft>
                <a:spcPts val="0"/>
              </a:spcAft>
              <a:buClr>
                <a:schemeClr val="dk2"/>
              </a:buClr>
              <a:buSzPts val="6000"/>
              <a:buFont typeface="Albert Sans"/>
              <a:buNone/>
              <a:defRPr sz="6000">
                <a:solidFill>
                  <a:schemeClr val="dk2"/>
                </a:solidFill>
                <a:latin typeface="Albert Sans"/>
                <a:ea typeface="Albert Sans"/>
                <a:cs typeface="Albert Sans"/>
                <a:sym typeface="Albert Sans"/>
              </a:defRPr>
            </a:lvl6pPr>
            <a:lvl7pPr lvl="6">
              <a:lnSpc>
                <a:spcPct val="80000"/>
              </a:lnSpc>
              <a:spcBef>
                <a:spcPts val="0"/>
              </a:spcBef>
              <a:spcAft>
                <a:spcPts val="0"/>
              </a:spcAft>
              <a:buClr>
                <a:schemeClr val="dk2"/>
              </a:buClr>
              <a:buSzPts val="6000"/>
              <a:buFont typeface="Albert Sans"/>
              <a:buNone/>
              <a:defRPr sz="6000">
                <a:solidFill>
                  <a:schemeClr val="dk2"/>
                </a:solidFill>
                <a:latin typeface="Albert Sans"/>
                <a:ea typeface="Albert Sans"/>
                <a:cs typeface="Albert Sans"/>
                <a:sym typeface="Albert Sans"/>
              </a:defRPr>
            </a:lvl7pPr>
            <a:lvl8pPr lvl="7">
              <a:lnSpc>
                <a:spcPct val="80000"/>
              </a:lnSpc>
              <a:spcBef>
                <a:spcPts val="0"/>
              </a:spcBef>
              <a:spcAft>
                <a:spcPts val="0"/>
              </a:spcAft>
              <a:buClr>
                <a:schemeClr val="dk2"/>
              </a:buClr>
              <a:buSzPts val="6000"/>
              <a:buFont typeface="Albert Sans"/>
              <a:buNone/>
              <a:defRPr sz="6000">
                <a:solidFill>
                  <a:schemeClr val="dk2"/>
                </a:solidFill>
                <a:latin typeface="Albert Sans"/>
                <a:ea typeface="Albert Sans"/>
                <a:cs typeface="Albert Sans"/>
                <a:sym typeface="Albert Sans"/>
              </a:defRPr>
            </a:lvl8pPr>
            <a:lvl9pPr lvl="8">
              <a:lnSpc>
                <a:spcPct val="80000"/>
              </a:lnSpc>
              <a:spcBef>
                <a:spcPts val="0"/>
              </a:spcBef>
              <a:spcAft>
                <a:spcPts val="0"/>
              </a:spcAft>
              <a:buClr>
                <a:schemeClr val="dk2"/>
              </a:buClr>
              <a:buSzPts val="6000"/>
              <a:buFont typeface="Albert Sans"/>
              <a:buNone/>
              <a:defRPr sz="6000">
                <a:solidFill>
                  <a:schemeClr val="dk2"/>
                </a:solidFill>
                <a:latin typeface="Albert Sans"/>
                <a:ea typeface="Albert Sans"/>
                <a:cs typeface="Albert Sans"/>
                <a:sym typeface="Albert Sans"/>
              </a:defRPr>
            </a:lvl9pPr>
          </a:lstStyle>
          <a:p/>
        </p:txBody>
      </p:sp>
      <p:sp>
        <p:nvSpPr>
          <p:cNvPr id="191" name="Google Shape;191;p26"/>
          <p:cNvSpPr txBox="1"/>
          <p:nvPr>
            <p:ph idx="1" type="subTitle"/>
          </p:nvPr>
        </p:nvSpPr>
        <p:spPr>
          <a:xfrm>
            <a:off x="5233275" y="763675"/>
            <a:ext cx="3503700" cy="3640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400"/>
              <a:buFont typeface="Nanum Myeongjo"/>
              <a:buNone/>
              <a:defRPr b="0" sz="2400">
                <a:solidFill>
                  <a:schemeClr val="dk2"/>
                </a:solidFill>
                <a:latin typeface="Nanum Myeongjo"/>
                <a:ea typeface="Nanum Myeongjo"/>
                <a:cs typeface="Nanum Myeongjo"/>
                <a:sym typeface="Nanum Myeongjo"/>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2" name="Google Shape;192;p26"/>
          <p:cNvSpPr txBox="1"/>
          <p:nvPr>
            <p:ph idx="2" type="subTitle"/>
          </p:nvPr>
        </p:nvSpPr>
        <p:spPr>
          <a:xfrm>
            <a:off x="955350" y="2928709"/>
            <a:ext cx="2844900" cy="1568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1400"/>
              <a:buNone/>
              <a:defRPr b="0">
                <a:solidFill>
                  <a:schemeClr val="dk2"/>
                </a:solidFill>
              </a:defRPr>
            </a:lvl1pPr>
            <a:lvl2pPr lvl="1">
              <a:spcBef>
                <a:spcPts val="0"/>
              </a:spcBef>
              <a:spcAft>
                <a:spcPts val="0"/>
              </a:spcAft>
              <a:buClr>
                <a:schemeClr val="dk2"/>
              </a:buClr>
              <a:buSzPts val="1400"/>
              <a:buFont typeface="Albert Sans"/>
              <a:buNone/>
              <a:defRPr>
                <a:solidFill>
                  <a:schemeClr val="dk2"/>
                </a:solidFill>
              </a:defRPr>
            </a:lvl2pPr>
            <a:lvl3pPr lvl="2">
              <a:spcBef>
                <a:spcPts val="0"/>
              </a:spcBef>
              <a:spcAft>
                <a:spcPts val="0"/>
              </a:spcAft>
              <a:buClr>
                <a:schemeClr val="dk2"/>
              </a:buClr>
              <a:buSzPts val="1400"/>
              <a:buFont typeface="Albert Sans"/>
              <a:buNone/>
              <a:defRPr>
                <a:solidFill>
                  <a:schemeClr val="dk2"/>
                </a:solidFill>
              </a:defRPr>
            </a:lvl3pPr>
            <a:lvl4pPr lvl="3">
              <a:spcBef>
                <a:spcPts val="0"/>
              </a:spcBef>
              <a:spcAft>
                <a:spcPts val="0"/>
              </a:spcAft>
              <a:buClr>
                <a:schemeClr val="dk2"/>
              </a:buClr>
              <a:buSzPts val="1400"/>
              <a:buFont typeface="Albert Sans"/>
              <a:buNone/>
              <a:defRPr>
                <a:solidFill>
                  <a:schemeClr val="dk2"/>
                </a:solidFill>
              </a:defRPr>
            </a:lvl4pPr>
            <a:lvl5pPr lvl="4">
              <a:spcBef>
                <a:spcPts val="0"/>
              </a:spcBef>
              <a:spcAft>
                <a:spcPts val="0"/>
              </a:spcAft>
              <a:buClr>
                <a:schemeClr val="dk2"/>
              </a:buClr>
              <a:buSzPts val="1400"/>
              <a:buFont typeface="Albert Sans"/>
              <a:buNone/>
              <a:defRPr>
                <a:solidFill>
                  <a:schemeClr val="dk2"/>
                </a:solidFill>
              </a:defRPr>
            </a:lvl5pPr>
            <a:lvl6pPr lvl="5">
              <a:spcBef>
                <a:spcPts val="0"/>
              </a:spcBef>
              <a:spcAft>
                <a:spcPts val="0"/>
              </a:spcAft>
              <a:buClr>
                <a:schemeClr val="dk2"/>
              </a:buClr>
              <a:buSzPts val="1400"/>
              <a:buFont typeface="Albert Sans"/>
              <a:buNone/>
              <a:defRPr>
                <a:solidFill>
                  <a:schemeClr val="dk2"/>
                </a:solidFill>
              </a:defRPr>
            </a:lvl6pPr>
            <a:lvl7pPr lvl="6">
              <a:spcBef>
                <a:spcPts val="0"/>
              </a:spcBef>
              <a:spcAft>
                <a:spcPts val="0"/>
              </a:spcAft>
              <a:buClr>
                <a:schemeClr val="dk2"/>
              </a:buClr>
              <a:buSzPts val="1400"/>
              <a:buFont typeface="Albert Sans"/>
              <a:buNone/>
              <a:defRPr>
                <a:solidFill>
                  <a:schemeClr val="dk2"/>
                </a:solidFill>
              </a:defRPr>
            </a:lvl7pPr>
            <a:lvl8pPr lvl="7">
              <a:spcBef>
                <a:spcPts val="0"/>
              </a:spcBef>
              <a:spcAft>
                <a:spcPts val="0"/>
              </a:spcAft>
              <a:buClr>
                <a:schemeClr val="dk2"/>
              </a:buClr>
              <a:buSzPts val="1400"/>
              <a:buFont typeface="Albert Sans"/>
              <a:buNone/>
              <a:defRPr>
                <a:solidFill>
                  <a:schemeClr val="dk2"/>
                </a:solidFill>
              </a:defRPr>
            </a:lvl8pPr>
            <a:lvl9pPr lvl="8">
              <a:spcBef>
                <a:spcPts val="0"/>
              </a:spcBef>
              <a:spcAft>
                <a:spcPts val="0"/>
              </a:spcAft>
              <a:buClr>
                <a:schemeClr val="dk2"/>
              </a:buClr>
              <a:buSzPts val="1400"/>
              <a:buFont typeface="Albert Sans"/>
              <a:buNone/>
              <a:defRPr>
                <a:solidFill>
                  <a:schemeClr val="dk2"/>
                </a:solidFill>
              </a:defRPr>
            </a:lvl9pPr>
          </a:lstStyle>
          <a:p/>
        </p:txBody>
      </p:sp>
      <p:sp>
        <p:nvSpPr>
          <p:cNvPr id="193" name="Google Shape;193;p26"/>
          <p:cNvSpPr txBox="1"/>
          <p:nvPr>
            <p:ph idx="3" type="title"/>
          </p:nvPr>
        </p:nvSpPr>
        <p:spPr>
          <a:xfrm>
            <a:off x="7158725" y="4563900"/>
            <a:ext cx="1354500" cy="3936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1000"/>
              <a:buFont typeface="Albert Sans"/>
              <a:buNone/>
              <a:defRPr sz="1000">
                <a:solidFill>
                  <a:schemeClr val="dk2"/>
                </a:solidFill>
                <a:latin typeface="Albert Sans"/>
                <a:ea typeface="Albert Sans"/>
                <a:cs typeface="Albert Sans"/>
                <a:sym typeface="Albert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4" name="Google Shape;194;p26"/>
          <p:cNvSpPr/>
          <p:nvPr>
            <p:ph idx="4" type="pic"/>
          </p:nvPr>
        </p:nvSpPr>
        <p:spPr>
          <a:xfrm>
            <a:off x="8596800" y="223475"/>
            <a:ext cx="318600" cy="318600"/>
          </a:xfrm>
          <a:prstGeom prst="ellipse">
            <a:avLst/>
          </a:prstGeom>
          <a:noFill/>
          <a:ln>
            <a:noFill/>
          </a:ln>
        </p:spPr>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ockup Phone + Desktop">
  <p:cSld name="CUSTOM_16">
    <p:bg>
      <p:bgPr>
        <a:solidFill>
          <a:schemeClr val="lt1"/>
        </a:solidFill>
      </p:bgPr>
    </p:bg>
    <p:spTree>
      <p:nvGrpSpPr>
        <p:cNvPr id="195" name="Shape 195"/>
        <p:cNvGrpSpPr/>
        <p:nvPr/>
      </p:nvGrpSpPr>
      <p:grpSpPr>
        <a:xfrm>
          <a:off x="0" y="0"/>
          <a:ext cx="0" cy="0"/>
          <a:chOff x="0" y="0"/>
          <a:chExt cx="0" cy="0"/>
        </a:xfrm>
      </p:grpSpPr>
      <p:sp>
        <p:nvSpPr>
          <p:cNvPr id="196" name="Google Shape;196;p27"/>
          <p:cNvSpPr/>
          <p:nvPr/>
        </p:nvSpPr>
        <p:spPr>
          <a:xfrm rot="5400000">
            <a:off x="3618000" y="-382950"/>
            <a:ext cx="4914900" cy="5908500"/>
          </a:xfrm>
          <a:prstGeom prst="round2SameRect">
            <a:avLst>
              <a:gd fmla="val 3196" name="adj1"/>
              <a:gd fmla="val 0" name="adj2"/>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7"/>
          <p:cNvSpPr/>
          <p:nvPr>
            <p:ph idx="2" type="pic"/>
          </p:nvPr>
        </p:nvSpPr>
        <p:spPr>
          <a:xfrm>
            <a:off x="3768625" y="934850"/>
            <a:ext cx="4630500" cy="2606700"/>
          </a:xfrm>
          <a:prstGeom prst="roundRect">
            <a:avLst>
              <a:gd fmla="val 1120" name="adj"/>
            </a:avLst>
          </a:prstGeom>
          <a:noFill/>
          <a:ln cap="flat" cmpd="sng" w="76200">
            <a:solidFill>
              <a:schemeClr val="dk2"/>
            </a:solidFill>
            <a:prstDash val="solid"/>
            <a:round/>
            <a:headEnd len="sm" w="sm" type="none"/>
            <a:tailEnd len="sm" w="sm" type="none"/>
          </a:ln>
        </p:spPr>
      </p:sp>
      <p:sp>
        <p:nvSpPr>
          <p:cNvPr id="198" name="Google Shape;198;p27"/>
          <p:cNvSpPr/>
          <p:nvPr>
            <p:ph idx="3" type="pic"/>
          </p:nvPr>
        </p:nvSpPr>
        <p:spPr>
          <a:xfrm>
            <a:off x="812850" y="867000"/>
            <a:ext cx="1614000" cy="3409500"/>
          </a:xfrm>
          <a:prstGeom prst="roundRect">
            <a:avLst>
              <a:gd fmla="val 8265" name="adj"/>
            </a:avLst>
          </a:prstGeom>
          <a:noFill/>
          <a:ln cap="flat" cmpd="sng" w="76200">
            <a:solidFill>
              <a:schemeClr val="lt1"/>
            </a:solidFill>
            <a:prstDash val="solid"/>
            <a:round/>
            <a:headEnd len="sm" w="sm" type="none"/>
            <a:tailEnd len="sm" w="sm" type="none"/>
          </a:ln>
        </p:spPr>
      </p:sp>
      <p:sp>
        <p:nvSpPr>
          <p:cNvPr id="199" name="Google Shape;199;p27"/>
          <p:cNvSpPr txBox="1"/>
          <p:nvPr>
            <p:ph type="title"/>
          </p:nvPr>
        </p:nvSpPr>
        <p:spPr>
          <a:xfrm>
            <a:off x="7158725" y="4563900"/>
            <a:ext cx="1354500" cy="3936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1000"/>
              <a:buFont typeface="Albert Sans"/>
              <a:buNone/>
              <a:defRPr sz="1000">
                <a:solidFill>
                  <a:schemeClr val="dk2"/>
                </a:solidFill>
                <a:latin typeface="Albert Sans"/>
                <a:ea typeface="Albert Sans"/>
                <a:cs typeface="Albert Sans"/>
                <a:sym typeface="Albert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0" name="Google Shape;200;p27"/>
          <p:cNvSpPr/>
          <p:nvPr>
            <p:ph idx="4" type="pic"/>
          </p:nvPr>
        </p:nvSpPr>
        <p:spPr>
          <a:xfrm>
            <a:off x="8596800" y="223475"/>
            <a:ext cx="318600" cy="318600"/>
          </a:xfrm>
          <a:prstGeom prst="ellipse">
            <a:avLst/>
          </a:prstGeom>
          <a:noFill/>
          <a:ln>
            <a:noFill/>
          </a:ln>
        </p:spPr>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ockup Desktop">
  <p:cSld name="CUSTOM_16_2">
    <p:bg>
      <p:bgPr>
        <a:solidFill>
          <a:schemeClr val="lt1"/>
        </a:solidFill>
      </p:bgPr>
    </p:bg>
    <p:spTree>
      <p:nvGrpSpPr>
        <p:cNvPr id="201" name="Shape 201"/>
        <p:cNvGrpSpPr/>
        <p:nvPr/>
      </p:nvGrpSpPr>
      <p:grpSpPr>
        <a:xfrm>
          <a:off x="0" y="0"/>
          <a:ext cx="0" cy="0"/>
          <a:chOff x="0" y="0"/>
          <a:chExt cx="0" cy="0"/>
        </a:xfrm>
      </p:grpSpPr>
      <p:sp>
        <p:nvSpPr>
          <p:cNvPr id="202" name="Google Shape;202;p28"/>
          <p:cNvSpPr/>
          <p:nvPr/>
        </p:nvSpPr>
        <p:spPr>
          <a:xfrm rot="5400000">
            <a:off x="3618000" y="-382950"/>
            <a:ext cx="4914900" cy="5908500"/>
          </a:xfrm>
          <a:prstGeom prst="round2SameRect">
            <a:avLst>
              <a:gd fmla="val 3196" name="adj1"/>
              <a:gd fmla="val 0"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8"/>
          <p:cNvSpPr/>
          <p:nvPr/>
        </p:nvSpPr>
        <p:spPr>
          <a:xfrm rot="-5400000">
            <a:off x="-837600" y="1065750"/>
            <a:ext cx="4914900" cy="3011100"/>
          </a:xfrm>
          <a:prstGeom prst="round2SameRect">
            <a:avLst>
              <a:gd fmla="val 5256" name="adj1"/>
              <a:gd fmla="val 0"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8"/>
          <p:cNvSpPr/>
          <p:nvPr>
            <p:ph idx="2" type="pic"/>
          </p:nvPr>
        </p:nvSpPr>
        <p:spPr>
          <a:xfrm>
            <a:off x="8596800" y="223475"/>
            <a:ext cx="318600" cy="318600"/>
          </a:xfrm>
          <a:prstGeom prst="ellipse">
            <a:avLst/>
          </a:prstGeom>
          <a:noFill/>
          <a:ln>
            <a:noFill/>
          </a:ln>
        </p:spPr>
      </p:sp>
      <p:sp>
        <p:nvSpPr>
          <p:cNvPr id="205" name="Google Shape;205;p28"/>
          <p:cNvSpPr/>
          <p:nvPr>
            <p:ph idx="3" type="pic"/>
          </p:nvPr>
        </p:nvSpPr>
        <p:spPr>
          <a:xfrm>
            <a:off x="1931050" y="789375"/>
            <a:ext cx="5281800" cy="2973300"/>
          </a:xfrm>
          <a:prstGeom prst="roundRect">
            <a:avLst>
              <a:gd fmla="val 1120" name="adj"/>
            </a:avLst>
          </a:prstGeom>
          <a:noFill/>
          <a:ln cap="flat" cmpd="sng" w="76200">
            <a:solidFill>
              <a:schemeClr val="dk2"/>
            </a:solidFill>
            <a:prstDash val="solid"/>
            <a:round/>
            <a:headEnd len="sm" w="sm" type="none"/>
            <a:tailEnd len="sm" w="sm" type="none"/>
          </a:ln>
        </p:spPr>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ockup 3 Phone">
  <p:cSld name="CUSTOM_16_1">
    <p:bg>
      <p:bgPr>
        <a:solidFill>
          <a:schemeClr val="lt1"/>
        </a:solidFill>
      </p:bgPr>
    </p:bg>
    <p:spTree>
      <p:nvGrpSpPr>
        <p:cNvPr id="206" name="Shape 206"/>
        <p:cNvGrpSpPr/>
        <p:nvPr/>
      </p:nvGrpSpPr>
      <p:grpSpPr>
        <a:xfrm>
          <a:off x="0" y="0"/>
          <a:ext cx="0" cy="0"/>
          <a:chOff x="0" y="0"/>
          <a:chExt cx="0" cy="0"/>
        </a:xfrm>
      </p:grpSpPr>
      <p:sp>
        <p:nvSpPr>
          <p:cNvPr id="207" name="Google Shape;207;p29"/>
          <p:cNvSpPr/>
          <p:nvPr/>
        </p:nvSpPr>
        <p:spPr>
          <a:xfrm rot="5400000">
            <a:off x="3618000" y="-382950"/>
            <a:ext cx="4914900" cy="5908500"/>
          </a:xfrm>
          <a:prstGeom prst="round2SameRect">
            <a:avLst>
              <a:gd fmla="val 3196" name="adj1"/>
              <a:gd fmla="val 0"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9"/>
          <p:cNvSpPr/>
          <p:nvPr/>
        </p:nvSpPr>
        <p:spPr>
          <a:xfrm rot="-5400000">
            <a:off x="-837600" y="1065750"/>
            <a:ext cx="4914900" cy="3011100"/>
          </a:xfrm>
          <a:prstGeom prst="round2SameRect">
            <a:avLst>
              <a:gd fmla="val 5256" name="adj1"/>
              <a:gd fmla="val 0"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29"/>
          <p:cNvSpPr/>
          <p:nvPr>
            <p:ph idx="2" type="pic"/>
          </p:nvPr>
        </p:nvSpPr>
        <p:spPr>
          <a:xfrm>
            <a:off x="812850" y="867000"/>
            <a:ext cx="1614000" cy="3409500"/>
          </a:xfrm>
          <a:prstGeom prst="roundRect">
            <a:avLst>
              <a:gd fmla="val 8265" name="adj"/>
            </a:avLst>
          </a:prstGeom>
          <a:noFill/>
          <a:ln cap="flat" cmpd="sng" w="76200">
            <a:solidFill>
              <a:schemeClr val="lt1"/>
            </a:solidFill>
            <a:prstDash val="solid"/>
            <a:round/>
            <a:headEnd len="sm" w="sm" type="none"/>
            <a:tailEnd len="sm" w="sm" type="none"/>
          </a:ln>
        </p:spPr>
      </p:sp>
      <p:sp>
        <p:nvSpPr>
          <p:cNvPr id="210" name="Google Shape;210;p29"/>
          <p:cNvSpPr/>
          <p:nvPr>
            <p:ph idx="3" type="pic"/>
          </p:nvPr>
        </p:nvSpPr>
        <p:spPr>
          <a:xfrm>
            <a:off x="8596800" y="223475"/>
            <a:ext cx="318600" cy="318600"/>
          </a:xfrm>
          <a:prstGeom prst="ellipse">
            <a:avLst/>
          </a:prstGeom>
          <a:noFill/>
          <a:ln>
            <a:noFill/>
          </a:ln>
        </p:spPr>
      </p:sp>
      <p:sp>
        <p:nvSpPr>
          <p:cNvPr id="211" name="Google Shape;211;p29"/>
          <p:cNvSpPr/>
          <p:nvPr>
            <p:ph idx="4" type="pic"/>
          </p:nvPr>
        </p:nvSpPr>
        <p:spPr>
          <a:xfrm>
            <a:off x="3765000" y="867000"/>
            <a:ext cx="1614000" cy="3409500"/>
          </a:xfrm>
          <a:prstGeom prst="roundRect">
            <a:avLst>
              <a:gd fmla="val 8265" name="adj"/>
            </a:avLst>
          </a:prstGeom>
          <a:noFill/>
          <a:ln cap="flat" cmpd="sng" w="76200">
            <a:solidFill>
              <a:schemeClr val="lt1"/>
            </a:solidFill>
            <a:prstDash val="solid"/>
            <a:round/>
            <a:headEnd len="sm" w="sm" type="none"/>
            <a:tailEnd len="sm" w="sm" type="none"/>
          </a:ln>
        </p:spPr>
      </p:sp>
      <p:sp>
        <p:nvSpPr>
          <p:cNvPr id="212" name="Google Shape;212;p29"/>
          <p:cNvSpPr/>
          <p:nvPr>
            <p:ph idx="5" type="pic"/>
          </p:nvPr>
        </p:nvSpPr>
        <p:spPr>
          <a:xfrm>
            <a:off x="6717150" y="867000"/>
            <a:ext cx="1614000" cy="3409500"/>
          </a:xfrm>
          <a:prstGeom prst="roundRect">
            <a:avLst>
              <a:gd fmla="val 8265" name="adj"/>
            </a:avLst>
          </a:prstGeom>
          <a:noFill/>
          <a:ln cap="flat" cmpd="sng" w="76200">
            <a:solidFill>
              <a:schemeClr val="lt1"/>
            </a:solidFill>
            <a:prstDash val="solid"/>
            <a:round/>
            <a:headEnd len="sm" w="sm" type="none"/>
            <a:tailEnd len="sm" w="sm" type="none"/>
          </a:ln>
        </p:spPr>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ockup Tablet">
  <p:cSld name="CUSTOM_16_2_1">
    <p:bg>
      <p:bgPr>
        <a:solidFill>
          <a:schemeClr val="lt1"/>
        </a:solidFill>
      </p:bgPr>
    </p:bg>
    <p:spTree>
      <p:nvGrpSpPr>
        <p:cNvPr id="213" name="Shape 213"/>
        <p:cNvGrpSpPr/>
        <p:nvPr/>
      </p:nvGrpSpPr>
      <p:grpSpPr>
        <a:xfrm>
          <a:off x="0" y="0"/>
          <a:ext cx="0" cy="0"/>
          <a:chOff x="0" y="0"/>
          <a:chExt cx="0" cy="0"/>
        </a:xfrm>
      </p:grpSpPr>
      <p:sp>
        <p:nvSpPr>
          <p:cNvPr id="214" name="Google Shape;214;p30"/>
          <p:cNvSpPr/>
          <p:nvPr/>
        </p:nvSpPr>
        <p:spPr>
          <a:xfrm rot="5400000">
            <a:off x="3618000" y="-382950"/>
            <a:ext cx="4914900" cy="5908500"/>
          </a:xfrm>
          <a:prstGeom prst="round2SameRect">
            <a:avLst>
              <a:gd fmla="val 3196" name="adj1"/>
              <a:gd fmla="val 0"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30"/>
          <p:cNvSpPr/>
          <p:nvPr/>
        </p:nvSpPr>
        <p:spPr>
          <a:xfrm rot="-5400000">
            <a:off x="-837600" y="1065750"/>
            <a:ext cx="4914900" cy="3011100"/>
          </a:xfrm>
          <a:prstGeom prst="round2SameRect">
            <a:avLst>
              <a:gd fmla="val 5256" name="adj1"/>
              <a:gd fmla="val 0"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30"/>
          <p:cNvSpPr/>
          <p:nvPr>
            <p:ph idx="2" type="pic"/>
          </p:nvPr>
        </p:nvSpPr>
        <p:spPr>
          <a:xfrm>
            <a:off x="8596800" y="223475"/>
            <a:ext cx="318600" cy="318600"/>
          </a:xfrm>
          <a:prstGeom prst="ellipse">
            <a:avLst/>
          </a:prstGeom>
          <a:noFill/>
          <a:ln>
            <a:noFill/>
          </a:ln>
        </p:spPr>
      </p:sp>
      <p:sp>
        <p:nvSpPr>
          <p:cNvPr id="217" name="Google Shape;217;p30"/>
          <p:cNvSpPr/>
          <p:nvPr>
            <p:ph idx="3" type="pic"/>
          </p:nvPr>
        </p:nvSpPr>
        <p:spPr>
          <a:xfrm>
            <a:off x="1988050" y="627575"/>
            <a:ext cx="5167800" cy="3888300"/>
          </a:xfrm>
          <a:prstGeom prst="roundRect">
            <a:avLst>
              <a:gd fmla="val 4099" name="adj"/>
            </a:avLst>
          </a:prstGeom>
          <a:noFill/>
          <a:ln cap="flat" cmpd="sng" w="76200">
            <a:solidFill>
              <a:schemeClr val="dk2"/>
            </a:solidFill>
            <a:prstDash val="solid"/>
            <a:round/>
            <a:headEnd len="sm" w="sm" type="none"/>
            <a:tailEnd len="sm" w="sm" type="none"/>
          </a:ln>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Divider Purple">
  <p:cSld name="CUSTOM">
    <p:bg>
      <p:bgPr>
        <a:solidFill>
          <a:schemeClr val="lt2"/>
        </a:solidFill>
      </p:bgPr>
    </p:bg>
    <p:spTree>
      <p:nvGrpSpPr>
        <p:cNvPr id="23" name="Shape 23"/>
        <p:cNvGrpSpPr/>
        <p:nvPr/>
      </p:nvGrpSpPr>
      <p:grpSpPr>
        <a:xfrm>
          <a:off x="0" y="0"/>
          <a:ext cx="0" cy="0"/>
          <a:chOff x="0" y="0"/>
          <a:chExt cx="0" cy="0"/>
        </a:xfrm>
      </p:grpSpPr>
      <p:sp>
        <p:nvSpPr>
          <p:cNvPr id="24" name="Google Shape;24;p4"/>
          <p:cNvSpPr txBox="1"/>
          <p:nvPr>
            <p:ph type="title"/>
          </p:nvPr>
        </p:nvSpPr>
        <p:spPr>
          <a:xfrm>
            <a:off x="884890" y="1024150"/>
            <a:ext cx="6123900" cy="14751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Clr>
                <a:schemeClr val="dk2"/>
              </a:buClr>
              <a:buSzPts val="9600"/>
              <a:buFont typeface="Nanum Myeongjo"/>
              <a:buNone/>
              <a:defRPr sz="9600">
                <a:solidFill>
                  <a:schemeClr val="dk2"/>
                </a:solidFill>
              </a:defRPr>
            </a:lvl1pPr>
            <a:lvl2pPr lvl="1">
              <a:lnSpc>
                <a:spcPct val="80000"/>
              </a:lnSpc>
              <a:spcBef>
                <a:spcPts val="0"/>
              </a:spcBef>
              <a:spcAft>
                <a:spcPts val="0"/>
              </a:spcAft>
              <a:buSzPts val="1400"/>
              <a:buNone/>
              <a:defRPr/>
            </a:lvl2pPr>
            <a:lvl3pPr lvl="2">
              <a:lnSpc>
                <a:spcPct val="80000"/>
              </a:lnSpc>
              <a:spcBef>
                <a:spcPts val="0"/>
              </a:spcBef>
              <a:spcAft>
                <a:spcPts val="0"/>
              </a:spcAft>
              <a:buSzPts val="1400"/>
              <a:buNone/>
              <a:defRPr/>
            </a:lvl3pPr>
            <a:lvl4pPr lvl="3">
              <a:lnSpc>
                <a:spcPct val="80000"/>
              </a:lnSpc>
              <a:spcBef>
                <a:spcPts val="0"/>
              </a:spcBef>
              <a:spcAft>
                <a:spcPts val="0"/>
              </a:spcAft>
              <a:buSzPts val="1400"/>
              <a:buNone/>
              <a:defRPr/>
            </a:lvl4pPr>
            <a:lvl5pPr lvl="4">
              <a:lnSpc>
                <a:spcPct val="80000"/>
              </a:lnSpc>
              <a:spcBef>
                <a:spcPts val="0"/>
              </a:spcBef>
              <a:spcAft>
                <a:spcPts val="0"/>
              </a:spcAft>
              <a:buSzPts val="1400"/>
              <a:buNone/>
              <a:defRPr/>
            </a:lvl5pPr>
            <a:lvl6pPr lvl="5">
              <a:lnSpc>
                <a:spcPct val="80000"/>
              </a:lnSpc>
              <a:spcBef>
                <a:spcPts val="0"/>
              </a:spcBef>
              <a:spcAft>
                <a:spcPts val="0"/>
              </a:spcAft>
              <a:buSzPts val="1400"/>
              <a:buNone/>
              <a:defRPr/>
            </a:lvl6pPr>
            <a:lvl7pPr lvl="6">
              <a:lnSpc>
                <a:spcPct val="80000"/>
              </a:lnSpc>
              <a:spcBef>
                <a:spcPts val="0"/>
              </a:spcBef>
              <a:spcAft>
                <a:spcPts val="0"/>
              </a:spcAft>
              <a:buSzPts val="1400"/>
              <a:buNone/>
              <a:defRPr/>
            </a:lvl7pPr>
            <a:lvl8pPr lvl="7">
              <a:lnSpc>
                <a:spcPct val="80000"/>
              </a:lnSpc>
              <a:spcBef>
                <a:spcPts val="0"/>
              </a:spcBef>
              <a:spcAft>
                <a:spcPts val="0"/>
              </a:spcAft>
              <a:buSzPts val="1400"/>
              <a:buNone/>
              <a:defRPr/>
            </a:lvl8pPr>
            <a:lvl9pPr lvl="8">
              <a:lnSpc>
                <a:spcPct val="80000"/>
              </a:lnSpc>
              <a:spcBef>
                <a:spcPts val="0"/>
              </a:spcBef>
              <a:spcAft>
                <a:spcPts val="0"/>
              </a:spcAft>
              <a:buSzPts val="1400"/>
              <a:buNone/>
              <a:defRPr/>
            </a:lvl9pPr>
          </a:lstStyle>
          <a:p/>
        </p:txBody>
      </p:sp>
      <p:sp>
        <p:nvSpPr>
          <p:cNvPr id="25" name="Google Shape;25;p4"/>
          <p:cNvSpPr txBox="1"/>
          <p:nvPr>
            <p:ph idx="1" type="subTitle"/>
          </p:nvPr>
        </p:nvSpPr>
        <p:spPr>
          <a:xfrm>
            <a:off x="966811" y="321575"/>
            <a:ext cx="2304000" cy="393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400"/>
              <a:buFont typeface="Albert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p4"/>
          <p:cNvSpPr/>
          <p:nvPr>
            <p:ph idx="2" type="pic"/>
          </p:nvPr>
        </p:nvSpPr>
        <p:spPr>
          <a:xfrm>
            <a:off x="8596800" y="223475"/>
            <a:ext cx="318600" cy="318600"/>
          </a:xfrm>
          <a:prstGeom prst="ellipse">
            <a:avLst/>
          </a:prstGeom>
          <a:noFill/>
          <a:ln>
            <a:noFill/>
          </a:ln>
        </p:spPr>
      </p:sp>
      <p:sp>
        <p:nvSpPr>
          <p:cNvPr id="27" name="Google Shape;27;p4"/>
          <p:cNvSpPr txBox="1"/>
          <p:nvPr>
            <p:ph idx="3" type="title"/>
          </p:nvPr>
        </p:nvSpPr>
        <p:spPr>
          <a:xfrm>
            <a:off x="7158725" y="4563900"/>
            <a:ext cx="1354500" cy="3936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1000"/>
              <a:buFont typeface="Albert Sans"/>
              <a:buNone/>
              <a:defRPr sz="1000">
                <a:solidFill>
                  <a:schemeClr val="dk2"/>
                </a:solidFill>
                <a:latin typeface="Albert Sans"/>
                <a:ea typeface="Albert Sans"/>
                <a:cs typeface="Albert Sans"/>
                <a:sym typeface="Albert Sans"/>
              </a:defRPr>
            </a:lvl1pPr>
            <a:lvl2pPr lvl="1">
              <a:spcBef>
                <a:spcPts val="0"/>
              </a:spcBef>
              <a:spcAft>
                <a:spcPts val="0"/>
              </a:spcAft>
              <a:buClr>
                <a:schemeClr val="dk2"/>
              </a:buClr>
              <a:buSzPts val="1400"/>
              <a:buNone/>
              <a:defRPr>
                <a:solidFill>
                  <a:schemeClr val="dk2"/>
                </a:solidFill>
              </a:defRPr>
            </a:lvl2pPr>
            <a:lvl3pPr lvl="2">
              <a:spcBef>
                <a:spcPts val="0"/>
              </a:spcBef>
              <a:spcAft>
                <a:spcPts val="0"/>
              </a:spcAft>
              <a:buClr>
                <a:schemeClr val="dk2"/>
              </a:buClr>
              <a:buSzPts val="1400"/>
              <a:buNone/>
              <a:defRPr>
                <a:solidFill>
                  <a:schemeClr val="dk2"/>
                </a:solidFill>
              </a:defRPr>
            </a:lvl3pPr>
            <a:lvl4pPr lvl="3">
              <a:spcBef>
                <a:spcPts val="0"/>
              </a:spcBef>
              <a:spcAft>
                <a:spcPts val="0"/>
              </a:spcAft>
              <a:buClr>
                <a:schemeClr val="dk2"/>
              </a:buClr>
              <a:buSzPts val="1400"/>
              <a:buNone/>
              <a:defRPr>
                <a:solidFill>
                  <a:schemeClr val="dk2"/>
                </a:solidFill>
              </a:defRPr>
            </a:lvl4pPr>
            <a:lvl5pPr lvl="4">
              <a:spcBef>
                <a:spcPts val="0"/>
              </a:spcBef>
              <a:spcAft>
                <a:spcPts val="0"/>
              </a:spcAft>
              <a:buClr>
                <a:schemeClr val="dk2"/>
              </a:buClr>
              <a:buSzPts val="1400"/>
              <a:buNone/>
              <a:defRPr>
                <a:solidFill>
                  <a:schemeClr val="dk2"/>
                </a:solidFill>
              </a:defRPr>
            </a:lvl5pPr>
            <a:lvl6pPr lvl="5">
              <a:spcBef>
                <a:spcPts val="0"/>
              </a:spcBef>
              <a:spcAft>
                <a:spcPts val="0"/>
              </a:spcAft>
              <a:buClr>
                <a:schemeClr val="dk2"/>
              </a:buClr>
              <a:buSzPts val="1400"/>
              <a:buNone/>
              <a:defRPr>
                <a:solidFill>
                  <a:schemeClr val="dk2"/>
                </a:solidFill>
              </a:defRPr>
            </a:lvl6pPr>
            <a:lvl7pPr lvl="6">
              <a:spcBef>
                <a:spcPts val="0"/>
              </a:spcBef>
              <a:spcAft>
                <a:spcPts val="0"/>
              </a:spcAft>
              <a:buClr>
                <a:schemeClr val="dk2"/>
              </a:buClr>
              <a:buSzPts val="1400"/>
              <a:buNone/>
              <a:defRPr>
                <a:solidFill>
                  <a:schemeClr val="dk2"/>
                </a:solidFill>
              </a:defRPr>
            </a:lvl7pPr>
            <a:lvl8pPr lvl="7">
              <a:spcBef>
                <a:spcPts val="0"/>
              </a:spcBef>
              <a:spcAft>
                <a:spcPts val="0"/>
              </a:spcAft>
              <a:buClr>
                <a:schemeClr val="dk2"/>
              </a:buClr>
              <a:buSzPts val="1400"/>
              <a:buNone/>
              <a:defRPr>
                <a:solidFill>
                  <a:schemeClr val="dk2"/>
                </a:solidFill>
              </a:defRPr>
            </a:lvl8pPr>
            <a:lvl9pPr lvl="8">
              <a:spcBef>
                <a:spcPts val="0"/>
              </a:spcBef>
              <a:spcAft>
                <a:spcPts val="0"/>
              </a:spcAft>
              <a:buClr>
                <a:schemeClr val="dk2"/>
              </a:buClr>
              <a:buSzPts val="1400"/>
              <a:buNone/>
              <a:defRPr>
                <a:solidFill>
                  <a:schemeClr val="dk2"/>
                </a:solidFill>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ockups Phone + Tablet">
  <p:cSld name="CUSTOM_16_1_1">
    <p:bg>
      <p:bgPr>
        <a:solidFill>
          <a:schemeClr val="lt1"/>
        </a:solidFill>
      </p:bgPr>
    </p:bg>
    <p:spTree>
      <p:nvGrpSpPr>
        <p:cNvPr id="218" name="Shape 218"/>
        <p:cNvGrpSpPr/>
        <p:nvPr/>
      </p:nvGrpSpPr>
      <p:grpSpPr>
        <a:xfrm>
          <a:off x="0" y="0"/>
          <a:ext cx="0" cy="0"/>
          <a:chOff x="0" y="0"/>
          <a:chExt cx="0" cy="0"/>
        </a:xfrm>
      </p:grpSpPr>
      <p:sp>
        <p:nvSpPr>
          <p:cNvPr id="219" name="Google Shape;219;p31"/>
          <p:cNvSpPr/>
          <p:nvPr>
            <p:ph idx="2" type="pic"/>
          </p:nvPr>
        </p:nvSpPr>
        <p:spPr>
          <a:xfrm>
            <a:off x="812850" y="867000"/>
            <a:ext cx="1614000" cy="3409500"/>
          </a:xfrm>
          <a:prstGeom prst="roundRect">
            <a:avLst>
              <a:gd fmla="val 8265" name="adj"/>
            </a:avLst>
          </a:prstGeom>
          <a:noFill/>
          <a:ln cap="flat" cmpd="sng" w="76200">
            <a:solidFill>
              <a:schemeClr val="lt1"/>
            </a:solidFill>
            <a:prstDash val="solid"/>
            <a:round/>
            <a:headEnd len="sm" w="sm" type="none"/>
            <a:tailEnd len="sm" w="sm" type="none"/>
          </a:ln>
        </p:spPr>
      </p:sp>
      <p:sp>
        <p:nvSpPr>
          <p:cNvPr id="220" name="Google Shape;220;p31"/>
          <p:cNvSpPr txBox="1"/>
          <p:nvPr>
            <p:ph type="title"/>
          </p:nvPr>
        </p:nvSpPr>
        <p:spPr>
          <a:xfrm>
            <a:off x="7158725" y="4563900"/>
            <a:ext cx="1354500" cy="3936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1000"/>
              <a:buFont typeface="Albert Sans"/>
              <a:buNone/>
              <a:defRPr sz="1000">
                <a:solidFill>
                  <a:schemeClr val="dk2"/>
                </a:solidFill>
                <a:latin typeface="Albert Sans"/>
                <a:ea typeface="Albert Sans"/>
                <a:cs typeface="Albert Sans"/>
                <a:sym typeface="Albert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1" name="Google Shape;221;p31"/>
          <p:cNvSpPr/>
          <p:nvPr>
            <p:ph idx="3" type="pic"/>
          </p:nvPr>
        </p:nvSpPr>
        <p:spPr>
          <a:xfrm>
            <a:off x="8596800" y="223475"/>
            <a:ext cx="318600" cy="318600"/>
          </a:xfrm>
          <a:prstGeom prst="ellipse">
            <a:avLst/>
          </a:prstGeom>
          <a:noFill/>
          <a:ln>
            <a:noFill/>
          </a:ln>
        </p:spPr>
      </p:sp>
      <p:sp>
        <p:nvSpPr>
          <p:cNvPr id="222" name="Google Shape;222;p31"/>
          <p:cNvSpPr/>
          <p:nvPr>
            <p:ph idx="4" type="pic"/>
          </p:nvPr>
        </p:nvSpPr>
        <p:spPr>
          <a:xfrm>
            <a:off x="3874125" y="866550"/>
            <a:ext cx="4531500" cy="3409500"/>
          </a:xfrm>
          <a:prstGeom prst="roundRect">
            <a:avLst>
              <a:gd fmla="val 4099" name="adj"/>
            </a:avLst>
          </a:prstGeom>
          <a:noFill/>
          <a:ln cap="flat" cmpd="sng" w="76200">
            <a:solidFill>
              <a:schemeClr val="dk2"/>
            </a:solidFill>
            <a:prstDash val="solid"/>
            <a:round/>
            <a:headEnd len="sm" w="sm" type="none"/>
            <a:tailEnd len="sm" w="sm" type="none"/>
          </a:ln>
        </p:spPr>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meline">
  <p:cSld name="CUSTOM_17">
    <p:bg>
      <p:bgPr>
        <a:solidFill>
          <a:schemeClr val="lt1"/>
        </a:solidFill>
      </p:bgPr>
    </p:bg>
    <p:spTree>
      <p:nvGrpSpPr>
        <p:cNvPr id="223" name="Shape 223"/>
        <p:cNvGrpSpPr/>
        <p:nvPr/>
      </p:nvGrpSpPr>
      <p:grpSpPr>
        <a:xfrm>
          <a:off x="0" y="0"/>
          <a:ext cx="0" cy="0"/>
          <a:chOff x="0" y="0"/>
          <a:chExt cx="0" cy="0"/>
        </a:xfrm>
      </p:grpSpPr>
      <p:sp>
        <p:nvSpPr>
          <p:cNvPr id="224" name="Google Shape;224;p32"/>
          <p:cNvSpPr txBox="1"/>
          <p:nvPr>
            <p:ph type="title"/>
          </p:nvPr>
        </p:nvSpPr>
        <p:spPr>
          <a:xfrm>
            <a:off x="7158725" y="4563900"/>
            <a:ext cx="1354500" cy="3936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1000"/>
              <a:buFont typeface="Albert Sans"/>
              <a:buNone/>
              <a:defRPr sz="1000">
                <a:solidFill>
                  <a:schemeClr val="dk2"/>
                </a:solidFill>
                <a:latin typeface="Albert Sans"/>
                <a:ea typeface="Albert Sans"/>
                <a:cs typeface="Albert Sans"/>
                <a:sym typeface="Albert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5" name="Google Shape;225;p32"/>
          <p:cNvSpPr txBox="1"/>
          <p:nvPr>
            <p:ph idx="1" type="subTitle"/>
          </p:nvPr>
        </p:nvSpPr>
        <p:spPr>
          <a:xfrm>
            <a:off x="440281" y="763675"/>
            <a:ext cx="2070300" cy="3640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400"/>
              <a:buFont typeface="Nanum Myeongjo"/>
              <a:buNone/>
              <a:defRPr b="0" sz="2400">
                <a:solidFill>
                  <a:schemeClr val="dk2"/>
                </a:solidFill>
                <a:latin typeface="Nanum Myeongjo"/>
                <a:ea typeface="Nanum Myeongjo"/>
                <a:cs typeface="Nanum Myeongjo"/>
                <a:sym typeface="Nanum Myeongjo"/>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6" name="Google Shape;226;p32"/>
          <p:cNvSpPr txBox="1"/>
          <p:nvPr/>
        </p:nvSpPr>
        <p:spPr>
          <a:xfrm>
            <a:off x="871975" y="114300"/>
            <a:ext cx="1385400" cy="819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1200"/>
              </a:spcAft>
              <a:buNone/>
            </a:pPr>
            <a:r>
              <a:rPr b="1" lang="en">
                <a:solidFill>
                  <a:schemeClr val="accent4"/>
                </a:solidFill>
                <a:latin typeface="Albert Sans"/>
                <a:ea typeface="Albert Sans"/>
                <a:cs typeface="Albert Sans"/>
                <a:sym typeface="Albert Sans"/>
              </a:rPr>
              <a:t>Future Focused</a:t>
            </a:r>
            <a:endParaRPr b="1">
              <a:solidFill>
                <a:schemeClr val="accent4"/>
              </a:solidFill>
              <a:latin typeface="Albert Sans"/>
              <a:ea typeface="Albert Sans"/>
              <a:cs typeface="Albert Sans"/>
              <a:sym typeface="Albert Sans"/>
            </a:endParaRPr>
          </a:p>
        </p:txBody>
      </p:sp>
      <p:sp>
        <p:nvSpPr>
          <p:cNvPr id="227" name="Google Shape;227;p32"/>
          <p:cNvSpPr txBox="1"/>
          <p:nvPr>
            <p:ph idx="2" type="subTitle"/>
          </p:nvPr>
        </p:nvSpPr>
        <p:spPr>
          <a:xfrm>
            <a:off x="580888" y="3286575"/>
            <a:ext cx="1757100" cy="11898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1000"/>
              <a:buNone/>
              <a:defRPr b="0" sz="1000">
                <a:solidFill>
                  <a:schemeClr val="dk2"/>
                </a:solidFill>
              </a:defRPr>
            </a:lvl1pPr>
            <a:lvl2pPr lvl="1">
              <a:spcBef>
                <a:spcPts val="0"/>
              </a:spcBef>
              <a:spcAft>
                <a:spcPts val="0"/>
              </a:spcAft>
              <a:buClr>
                <a:schemeClr val="dk2"/>
              </a:buClr>
              <a:buSzPts val="1400"/>
              <a:buFont typeface="Albert Sans"/>
              <a:buNone/>
              <a:defRPr>
                <a:solidFill>
                  <a:schemeClr val="dk2"/>
                </a:solidFill>
              </a:defRPr>
            </a:lvl2pPr>
            <a:lvl3pPr lvl="2">
              <a:spcBef>
                <a:spcPts val="0"/>
              </a:spcBef>
              <a:spcAft>
                <a:spcPts val="0"/>
              </a:spcAft>
              <a:buClr>
                <a:schemeClr val="dk2"/>
              </a:buClr>
              <a:buSzPts val="1400"/>
              <a:buFont typeface="Albert Sans"/>
              <a:buNone/>
              <a:defRPr>
                <a:solidFill>
                  <a:schemeClr val="dk2"/>
                </a:solidFill>
              </a:defRPr>
            </a:lvl3pPr>
            <a:lvl4pPr lvl="3">
              <a:spcBef>
                <a:spcPts val="0"/>
              </a:spcBef>
              <a:spcAft>
                <a:spcPts val="0"/>
              </a:spcAft>
              <a:buClr>
                <a:schemeClr val="dk2"/>
              </a:buClr>
              <a:buSzPts val="1400"/>
              <a:buFont typeface="Albert Sans"/>
              <a:buNone/>
              <a:defRPr>
                <a:solidFill>
                  <a:schemeClr val="dk2"/>
                </a:solidFill>
              </a:defRPr>
            </a:lvl4pPr>
            <a:lvl5pPr lvl="4">
              <a:spcBef>
                <a:spcPts val="0"/>
              </a:spcBef>
              <a:spcAft>
                <a:spcPts val="0"/>
              </a:spcAft>
              <a:buClr>
                <a:schemeClr val="dk2"/>
              </a:buClr>
              <a:buSzPts val="1400"/>
              <a:buFont typeface="Albert Sans"/>
              <a:buNone/>
              <a:defRPr>
                <a:solidFill>
                  <a:schemeClr val="dk2"/>
                </a:solidFill>
              </a:defRPr>
            </a:lvl5pPr>
            <a:lvl6pPr lvl="5">
              <a:spcBef>
                <a:spcPts val="0"/>
              </a:spcBef>
              <a:spcAft>
                <a:spcPts val="0"/>
              </a:spcAft>
              <a:buClr>
                <a:schemeClr val="dk2"/>
              </a:buClr>
              <a:buSzPts val="1400"/>
              <a:buFont typeface="Albert Sans"/>
              <a:buNone/>
              <a:defRPr>
                <a:solidFill>
                  <a:schemeClr val="dk2"/>
                </a:solidFill>
              </a:defRPr>
            </a:lvl6pPr>
            <a:lvl7pPr lvl="6">
              <a:spcBef>
                <a:spcPts val="0"/>
              </a:spcBef>
              <a:spcAft>
                <a:spcPts val="0"/>
              </a:spcAft>
              <a:buClr>
                <a:schemeClr val="dk2"/>
              </a:buClr>
              <a:buSzPts val="1400"/>
              <a:buFont typeface="Albert Sans"/>
              <a:buNone/>
              <a:defRPr>
                <a:solidFill>
                  <a:schemeClr val="dk2"/>
                </a:solidFill>
              </a:defRPr>
            </a:lvl7pPr>
            <a:lvl8pPr lvl="7">
              <a:spcBef>
                <a:spcPts val="0"/>
              </a:spcBef>
              <a:spcAft>
                <a:spcPts val="0"/>
              </a:spcAft>
              <a:buClr>
                <a:schemeClr val="dk2"/>
              </a:buClr>
              <a:buSzPts val="1400"/>
              <a:buFont typeface="Albert Sans"/>
              <a:buNone/>
              <a:defRPr>
                <a:solidFill>
                  <a:schemeClr val="dk2"/>
                </a:solidFill>
              </a:defRPr>
            </a:lvl8pPr>
            <a:lvl9pPr lvl="8">
              <a:spcBef>
                <a:spcPts val="0"/>
              </a:spcBef>
              <a:spcAft>
                <a:spcPts val="0"/>
              </a:spcAft>
              <a:buClr>
                <a:schemeClr val="dk2"/>
              </a:buClr>
              <a:buSzPts val="1400"/>
              <a:buFont typeface="Albert Sans"/>
              <a:buNone/>
              <a:defRPr>
                <a:solidFill>
                  <a:schemeClr val="dk2"/>
                </a:solidFill>
              </a:defRPr>
            </a:lvl9pPr>
          </a:lstStyle>
          <a:p/>
        </p:txBody>
      </p:sp>
      <p:sp>
        <p:nvSpPr>
          <p:cNvPr id="228" name="Google Shape;228;p32"/>
          <p:cNvSpPr txBox="1"/>
          <p:nvPr>
            <p:ph idx="3" type="title"/>
          </p:nvPr>
        </p:nvSpPr>
        <p:spPr>
          <a:xfrm>
            <a:off x="440281" y="327150"/>
            <a:ext cx="2009100" cy="13254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1400"/>
              <a:buFont typeface="Albert Sans"/>
              <a:buNone/>
              <a:defRPr b="1" sz="1400">
                <a:solidFill>
                  <a:schemeClr val="dk2"/>
                </a:solidFill>
                <a:latin typeface="Albert Sans"/>
                <a:ea typeface="Albert Sans"/>
                <a:cs typeface="Albert Sans"/>
                <a:sym typeface="Albert Sans"/>
              </a:defRPr>
            </a:lvl1pPr>
            <a:lvl2pPr lvl="1">
              <a:spcBef>
                <a:spcPts val="0"/>
              </a:spcBef>
              <a:spcAft>
                <a:spcPts val="0"/>
              </a:spcAft>
              <a:buClr>
                <a:schemeClr val="dk2"/>
              </a:buClr>
              <a:buSzPts val="1400"/>
              <a:buNone/>
              <a:defRPr>
                <a:solidFill>
                  <a:schemeClr val="dk2"/>
                </a:solidFill>
              </a:defRPr>
            </a:lvl2pPr>
            <a:lvl3pPr lvl="2">
              <a:spcBef>
                <a:spcPts val="0"/>
              </a:spcBef>
              <a:spcAft>
                <a:spcPts val="0"/>
              </a:spcAft>
              <a:buClr>
                <a:schemeClr val="dk2"/>
              </a:buClr>
              <a:buSzPts val="1400"/>
              <a:buNone/>
              <a:defRPr>
                <a:solidFill>
                  <a:schemeClr val="dk2"/>
                </a:solidFill>
              </a:defRPr>
            </a:lvl3pPr>
            <a:lvl4pPr lvl="3">
              <a:spcBef>
                <a:spcPts val="0"/>
              </a:spcBef>
              <a:spcAft>
                <a:spcPts val="0"/>
              </a:spcAft>
              <a:buClr>
                <a:schemeClr val="dk2"/>
              </a:buClr>
              <a:buSzPts val="1400"/>
              <a:buNone/>
              <a:defRPr>
                <a:solidFill>
                  <a:schemeClr val="dk2"/>
                </a:solidFill>
              </a:defRPr>
            </a:lvl4pPr>
            <a:lvl5pPr lvl="4">
              <a:spcBef>
                <a:spcPts val="0"/>
              </a:spcBef>
              <a:spcAft>
                <a:spcPts val="0"/>
              </a:spcAft>
              <a:buClr>
                <a:schemeClr val="dk2"/>
              </a:buClr>
              <a:buSzPts val="1400"/>
              <a:buNone/>
              <a:defRPr>
                <a:solidFill>
                  <a:schemeClr val="dk2"/>
                </a:solidFill>
              </a:defRPr>
            </a:lvl5pPr>
            <a:lvl6pPr lvl="5">
              <a:spcBef>
                <a:spcPts val="0"/>
              </a:spcBef>
              <a:spcAft>
                <a:spcPts val="0"/>
              </a:spcAft>
              <a:buClr>
                <a:schemeClr val="dk2"/>
              </a:buClr>
              <a:buSzPts val="1400"/>
              <a:buNone/>
              <a:defRPr>
                <a:solidFill>
                  <a:schemeClr val="dk2"/>
                </a:solidFill>
              </a:defRPr>
            </a:lvl6pPr>
            <a:lvl7pPr lvl="6">
              <a:spcBef>
                <a:spcPts val="0"/>
              </a:spcBef>
              <a:spcAft>
                <a:spcPts val="0"/>
              </a:spcAft>
              <a:buClr>
                <a:schemeClr val="dk2"/>
              </a:buClr>
              <a:buSzPts val="1400"/>
              <a:buNone/>
              <a:defRPr>
                <a:solidFill>
                  <a:schemeClr val="dk2"/>
                </a:solidFill>
              </a:defRPr>
            </a:lvl7pPr>
            <a:lvl8pPr lvl="7">
              <a:spcBef>
                <a:spcPts val="0"/>
              </a:spcBef>
              <a:spcAft>
                <a:spcPts val="0"/>
              </a:spcAft>
              <a:buClr>
                <a:schemeClr val="dk2"/>
              </a:buClr>
              <a:buSzPts val="1400"/>
              <a:buNone/>
              <a:defRPr>
                <a:solidFill>
                  <a:schemeClr val="dk2"/>
                </a:solidFill>
              </a:defRPr>
            </a:lvl8pPr>
            <a:lvl9pPr lvl="8">
              <a:spcBef>
                <a:spcPts val="0"/>
              </a:spcBef>
              <a:spcAft>
                <a:spcPts val="0"/>
              </a:spcAft>
              <a:buClr>
                <a:schemeClr val="dk2"/>
              </a:buClr>
              <a:buSzPts val="1400"/>
              <a:buNone/>
              <a:defRPr>
                <a:solidFill>
                  <a:schemeClr val="dk2"/>
                </a:solidFill>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arge Pullquote">
  <p:cSld name="CUSTOM_18">
    <p:bg>
      <p:bgPr>
        <a:solidFill>
          <a:schemeClr val="accent2"/>
        </a:solidFill>
      </p:bgPr>
    </p:bg>
    <p:spTree>
      <p:nvGrpSpPr>
        <p:cNvPr id="229" name="Shape 229"/>
        <p:cNvGrpSpPr/>
        <p:nvPr/>
      </p:nvGrpSpPr>
      <p:grpSpPr>
        <a:xfrm>
          <a:off x="0" y="0"/>
          <a:ext cx="0" cy="0"/>
          <a:chOff x="0" y="0"/>
          <a:chExt cx="0" cy="0"/>
        </a:xfrm>
      </p:grpSpPr>
      <p:sp>
        <p:nvSpPr>
          <p:cNvPr id="230" name="Google Shape;230;p33"/>
          <p:cNvSpPr txBox="1"/>
          <p:nvPr>
            <p:ph idx="1" type="subTitle"/>
          </p:nvPr>
        </p:nvSpPr>
        <p:spPr>
          <a:xfrm>
            <a:off x="821950" y="763675"/>
            <a:ext cx="2070300" cy="3640500"/>
          </a:xfrm>
          <a:prstGeom prst="rect">
            <a:avLst/>
          </a:prstGeom>
        </p:spPr>
        <p:txBody>
          <a:bodyPr anchorCtr="0" anchor="t" bIns="91425" lIns="91425" spcFirstLastPara="1" rIns="91425" wrap="square" tIns="91425">
            <a:noAutofit/>
          </a:bodyPr>
          <a:lstStyle>
            <a:lvl1pPr lvl="0">
              <a:spcBef>
                <a:spcPts val="0"/>
              </a:spcBef>
              <a:spcAft>
                <a:spcPts val="0"/>
              </a:spcAft>
              <a:buSzPts val="2400"/>
              <a:buFont typeface="Nanum Myeongjo"/>
              <a:buNone/>
              <a:defRPr sz="2400">
                <a:latin typeface="Nanum Myeongjo"/>
                <a:ea typeface="Nanum Myeongjo"/>
                <a:cs typeface="Nanum Myeongjo"/>
                <a:sym typeface="Nanum Myeongjo"/>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1" name="Google Shape;231;p33"/>
          <p:cNvSpPr/>
          <p:nvPr/>
        </p:nvSpPr>
        <p:spPr>
          <a:xfrm>
            <a:off x="114300" y="114300"/>
            <a:ext cx="8915400" cy="4914900"/>
          </a:xfrm>
          <a:prstGeom prst="roundRect">
            <a:avLst>
              <a:gd fmla="val 3305"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33"/>
          <p:cNvSpPr txBox="1"/>
          <p:nvPr>
            <p:ph idx="2" type="subTitle"/>
          </p:nvPr>
        </p:nvSpPr>
        <p:spPr>
          <a:xfrm>
            <a:off x="1062075" y="763675"/>
            <a:ext cx="7025400" cy="3640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3600"/>
              <a:buFont typeface="Nanum Myeongjo"/>
              <a:buNone/>
              <a:defRPr b="0" sz="3600">
                <a:solidFill>
                  <a:schemeClr val="dk2"/>
                </a:solidFill>
                <a:latin typeface="Nanum Myeongjo"/>
                <a:ea typeface="Nanum Myeongjo"/>
                <a:cs typeface="Nanum Myeongjo"/>
                <a:sym typeface="Nanum Myeongjo"/>
              </a:defRPr>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233" name="Google Shape;233;p33"/>
          <p:cNvSpPr txBox="1"/>
          <p:nvPr>
            <p:ph type="title"/>
          </p:nvPr>
        </p:nvSpPr>
        <p:spPr>
          <a:xfrm>
            <a:off x="7158725" y="4563900"/>
            <a:ext cx="1354500" cy="3936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1000"/>
              <a:buFont typeface="Albert Sans"/>
              <a:buNone/>
              <a:defRPr sz="1000">
                <a:solidFill>
                  <a:schemeClr val="dk2"/>
                </a:solidFill>
                <a:latin typeface="Albert Sans"/>
                <a:ea typeface="Albert Sans"/>
                <a:cs typeface="Albert Sans"/>
                <a:sym typeface="Albert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4" name="Google Shape;234;p33"/>
          <p:cNvSpPr/>
          <p:nvPr>
            <p:ph idx="3" type="pic"/>
          </p:nvPr>
        </p:nvSpPr>
        <p:spPr>
          <a:xfrm>
            <a:off x="8596800" y="223475"/>
            <a:ext cx="318600" cy="318600"/>
          </a:xfrm>
          <a:prstGeom prst="ellipse">
            <a:avLst/>
          </a:prstGeom>
          <a:noFill/>
          <a:ln>
            <a:noFill/>
          </a:ln>
        </p:spPr>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_4">
    <p:spTree>
      <p:nvGrpSpPr>
        <p:cNvPr id="235" name="Shape 235"/>
        <p:cNvGrpSpPr/>
        <p:nvPr/>
      </p:nvGrpSpPr>
      <p:grpSpPr>
        <a:xfrm>
          <a:off x="0" y="0"/>
          <a:ext cx="0" cy="0"/>
          <a:chOff x="0" y="0"/>
          <a:chExt cx="0" cy="0"/>
        </a:xfrm>
      </p:grpSpPr>
      <p:sp>
        <p:nvSpPr>
          <p:cNvPr id="236" name="Google Shape;236;p3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237" name="Google Shape;237;p34"/>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spcBef>
                <a:spcPts val="0"/>
              </a:spcBef>
              <a:spcAft>
                <a:spcPts val="0"/>
              </a:spcAft>
              <a:buSzPts val="2800"/>
              <a:buNone/>
              <a:defRPr sz="2800"/>
            </a:lvl1pPr>
            <a:lvl2pPr lvl="1" algn="ctr">
              <a:spcBef>
                <a:spcPts val="0"/>
              </a:spcBef>
              <a:spcAft>
                <a:spcPts val="0"/>
              </a:spcAft>
              <a:buSzPts val="2800"/>
              <a:buNone/>
              <a:defRPr sz="2800"/>
            </a:lvl2pPr>
            <a:lvl3pPr lvl="2" algn="ctr">
              <a:spcBef>
                <a:spcPts val="0"/>
              </a:spcBef>
              <a:spcAft>
                <a:spcPts val="0"/>
              </a:spcAft>
              <a:buSzPts val="2800"/>
              <a:buNone/>
              <a:defRPr sz="2800"/>
            </a:lvl3pPr>
            <a:lvl4pPr lvl="3" algn="ctr">
              <a:spcBef>
                <a:spcPts val="0"/>
              </a:spcBef>
              <a:spcAft>
                <a:spcPts val="0"/>
              </a:spcAft>
              <a:buSzPts val="2800"/>
              <a:buNone/>
              <a:defRPr sz="2800"/>
            </a:lvl4pPr>
            <a:lvl5pPr lvl="4" algn="ctr">
              <a:spcBef>
                <a:spcPts val="0"/>
              </a:spcBef>
              <a:spcAft>
                <a:spcPts val="0"/>
              </a:spcAft>
              <a:buSzPts val="2800"/>
              <a:buNone/>
              <a:defRPr sz="2800"/>
            </a:lvl5pPr>
            <a:lvl6pPr lvl="5" algn="ctr">
              <a:spcBef>
                <a:spcPts val="0"/>
              </a:spcBef>
              <a:spcAft>
                <a:spcPts val="0"/>
              </a:spcAft>
              <a:buSzPts val="2800"/>
              <a:buNone/>
              <a:defRPr sz="2800"/>
            </a:lvl6pPr>
            <a:lvl7pPr lvl="6" algn="ctr">
              <a:spcBef>
                <a:spcPts val="0"/>
              </a:spcBef>
              <a:spcAft>
                <a:spcPts val="0"/>
              </a:spcAft>
              <a:buSzPts val="2800"/>
              <a:buNone/>
              <a:defRPr sz="2800"/>
            </a:lvl7pPr>
            <a:lvl8pPr lvl="7" algn="ctr">
              <a:spcBef>
                <a:spcPts val="0"/>
              </a:spcBef>
              <a:spcAft>
                <a:spcPts val="0"/>
              </a:spcAft>
              <a:buSzPts val="2800"/>
              <a:buNone/>
              <a:defRPr sz="2800"/>
            </a:lvl8pPr>
            <a:lvl9pPr lvl="8" algn="ctr">
              <a:spcBef>
                <a:spcPts val="0"/>
              </a:spcBef>
              <a:spcAft>
                <a:spcPts val="0"/>
              </a:spcAft>
              <a:buSzPts val="2800"/>
              <a:buNone/>
              <a:defRPr sz="2800"/>
            </a:lvl9pPr>
          </a:lstStyle>
          <a:p/>
        </p:txBody>
      </p:sp>
      <p:sp>
        <p:nvSpPr>
          <p:cNvPr id="238" name="Google Shape;238;p3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_HEADER_1">
    <p:spTree>
      <p:nvGrpSpPr>
        <p:cNvPr id="239" name="Shape 239"/>
        <p:cNvGrpSpPr/>
        <p:nvPr/>
      </p:nvGrpSpPr>
      <p:grpSpPr>
        <a:xfrm>
          <a:off x="0" y="0"/>
          <a:ext cx="0" cy="0"/>
          <a:chOff x="0" y="0"/>
          <a:chExt cx="0" cy="0"/>
        </a:xfrm>
      </p:grpSpPr>
      <p:sp>
        <p:nvSpPr>
          <p:cNvPr id="240" name="Google Shape;240;p35"/>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41" name="Google Shape;241;p3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TITLE_AND_BODY_1">
    <p:spTree>
      <p:nvGrpSpPr>
        <p:cNvPr id="242" name="Shape 242"/>
        <p:cNvGrpSpPr/>
        <p:nvPr/>
      </p:nvGrpSpPr>
      <p:grpSpPr>
        <a:xfrm>
          <a:off x="0" y="0"/>
          <a:ext cx="0" cy="0"/>
          <a:chOff x="0" y="0"/>
          <a:chExt cx="0" cy="0"/>
        </a:xfrm>
      </p:grpSpPr>
      <p:sp>
        <p:nvSpPr>
          <p:cNvPr id="243" name="Google Shape;243;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4" name="Google Shape;244;p3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5" name="Google Shape;245;p3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TITLE_AND_TWO_COLUMNS_1">
    <p:spTree>
      <p:nvGrpSpPr>
        <p:cNvPr id="246" name="Shape 246"/>
        <p:cNvGrpSpPr/>
        <p:nvPr/>
      </p:nvGrpSpPr>
      <p:grpSpPr>
        <a:xfrm>
          <a:off x="0" y="0"/>
          <a:ext cx="0" cy="0"/>
          <a:chOff x="0" y="0"/>
          <a:chExt cx="0" cy="0"/>
        </a:xfrm>
      </p:grpSpPr>
      <p:sp>
        <p:nvSpPr>
          <p:cNvPr id="247" name="Google Shape;247;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8" name="Google Shape;248;p37"/>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9" name="Google Shape;249;p37"/>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0" name="Google Shape;250;p3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_ONLY_1">
    <p:spTree>
      <p:nvGrpSpPr>
        <p:cNvPr id="251" name="Shape 251"/>
        <p:cNvGrpSpPr/>
        <p:nvPr/>
      </p:nvGrpSpPr>
      <p:grpSpPr>
        <a:xfrm>
          <a:off x="0" y="0"/>
          <a:ext cx="0" cy="0"/>
          <a:chOff x="0" y="0"/>
          <a:chExt cx="0" cy="0"/>
        </a:xfrm>
      </p:grpSpPr>
      <p:sp>
        <p:nvSpPr>
          <p:cNvPr id="252" name="Google Shape;252;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3" name="Google Shape;253;p3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_1">
    <p:spTree>
      <p:nvGrpSpPr>
        <p:cNvPr id="254" name="Shape 254"/>
        <p:cNvGrpSpPr/>
        <p:nvPr/>
      </p:nvGrpSpPr>
      <p:grpSpPr>
        <a:xfrm>
          <a:off x="0" y="0"/>
          <a:ext cx="0" cy="0"/>
          <a:chOff x="0" y="0"/>
          <a:chExt cx="0" cy="0"/>
        </a:xfrm>
      </p:grpSpPr>
      <p:sp>
        <p:nvSpPr>
          <p:cNvPr id="255" name="Google Shape;255;p39"/>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256" name="Google Shape;256;p39"/>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7" name="Google Shape;257;p3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_1">
    <p:spTree>
      <p:nvGrpSpPr>
        <p:cNvPr id="258" name="Shape 258"/>
        <p:cNvGrpSpPr/>
        <p:nvPr/>
      </p:nvGrpSpPr>
      <p:grpSpPr>
        <a:xfrm>
          <a:off x="0" y="0"/>
          <a:ext cx="0" cy="0"/>
          <a:chOff x="0" y="0"/>
          <a:chExt cx="0" cy="0"/>
        </a:xfrm>
      </p:grpSpPr>
      <p:sp>
        <p:nvSpPr>
          <p:cNvPr id="259" name="Google Shape;259;p40"/>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260" name="Google Shape;260;p4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Divider Green">
  <p:cSld name="CUSTOM_5">
    <p:bg>
      <p:bgPr>
        <a:solidFill>
          <a:schemeClr val="accent1"/>
        </a:solidFill>
      </p:bgPr>
    </p:bg>
    <p:spTree>
      <p:nvGrpSpPr>
        <p:cNvPr id="28" name="Shape 28"/>
        <p:cNvGrpSpPr/>
        <p:nvPr/>
      </p:nvGrpSpPr>
      <p:grpSpPr>
        <a:xfrm>
          <a:off x="0" y="0"/>
          <a:ext cx="0" cy="0"/>
          <a:chOff x="0" y="0"/>
          <a:chExt cx="0" cy="0"/>
        </a:xfrm>
      </p:grpSpPr>
      <p:sp>
        <p:nvSpPr>
          <p:cNvPr id="29" name="Google Shape;29;p5"/>
          <p:cNvSpPr/>
          <p:nvPr>
            <p:ph idx="2" type="pic"/>
          </p:nvPr>
        </p:nvSpPr>
        <p:spPr>
          <a:xfrm>
            <a:off x="8596800" y="223475"/>
            <a:ext cx="318600" cy="318600"/>
          </a:xfrm>
          <a:prstGeom prst="ellipse">
            <a:avLst/>
          </a:prstGeom>
          <a:noFill/>
          <a:ln>
            <a:noFill/>
          </a:ln>
        </p:spPr>
      </p:sp>
      <p:sp>
        <p:nvSpPr>
          <p:cNvPr id="30" name="Google Shape;30;p5"/>
          <p:cNvSpPr txBox="1"/>
          <p:nvPr>
            <p:ph type="title"/>
          </p:nvPr>
        </p:nvSpPr>
        <p:spPr>
          <a:xfrm>
            <a:off x="884890" y="1024150"/>
            <a:ext cx="6123900" cy="14751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Clr>
                <a:schemeClr val="dk2"/>
              </a:buClr>
              <a:buSzPts val="9600"/>
              <a:buFont typeface="Nanum Myeongjo"/>
              <a:buNone/>
              <a:defRPr sz="9600">
                <a:solidFill>
                  <a:schemeClr val="dk2"/>
                </a:solidFill>
              </a:defRPr>
            </a:lvl1pPr>
            <a:lvl2pPr lvl="1">
              <a:lnSpc>
                <a:spcPct val="80000"/>
              </a:lnSpc>
              <a:spcBef>
                <a:spcPts val="0"/>
              </a:spcBef>
              <a:spcAft>
                <a:spcPts val="0"/>
              </a:spcAft>
              <a:buSzPts val="1400"/>
              <a:buNone/>
              <a:defRPr/>
            </a:lvl2pPr>
            <a:lvl3pPr lvl="2">
              <a:lnSpc>
                <a:spcPct val="80000"/>
              </a:lnSpc>
              <a:spcBef>
                <a:spcPts val="0"/>
              </a:spcBef>
              <a:spcAft>
                <a:spcPts val="0"/>
              </a:spcAft>
              <a:buSzPts val="1400"/>
              <a:buNone/>
              <a:defRPr/>
            </a:lvl3pPr>
            <a:lvl4pPr lvl="3">
              <a:lnSpc>
                <a:spcPct val="80000"/>
              </a:lnSpc>
              <a:spcBef>
                <a:spcPts val="0"/>
              </a:spcBef>
              <a:spcAft>
                <a:spcPts val="0"/>
              </a:spcAft>
              <a:buSzPts val="1400"/>
              <a:buNone/>
              <a:defRPr/>
            </a:lvl4pPr>
            <a:lvl5pPr lvl="4">
              <a:lnSpc>
                <a:spcPct val="80000"/>
              </a:lnSpc>
              <a:spcBef>
                <a:spcPts val="0"/>
              </a:spcBef>
              <a:spcAft>
                <a:spcPts val="0"/>
              </a:spcAft>
              <a:buSzPts val="1400"/>
              <a:buNone/>
              <a:defRPr/>
            </a:lvl5pPr>
            <a:lvl6pPr lvl="5">
              <a:lnSpc>
                <a:spcPct val="80000"/>
              </a:lnSpc>
              <a:spcBef>
                <a:spcPts val="0"/>
              </a:spcBef>
              <a:spcAft>
                <a:spcPts val="0"/>
              </a:spcAft>
              <a:buSzPts val="1400"/>
              <a:buNone/>
              <a:defRPr/>
            </a:lvl6pPr>
            <a:lvl7pPr lvl="6">
              <a:lnSpc>
                <a:spcPct val="80000"/>
              </a:lnSpc>
              <a:spcBef>
                <a:spcPts val="0"/>
              </a:spcBef>
              <a:spcAft>
                <a:spcPts val="0"/>
              </a:spcAft>
              <a:buSzPts val="1400"/>
              <a:buNone/>
              <a:defRPr/>
            </a:lvl7pPr>
            <a:lvl8pPr lvl="7">
              <a:lnSpc>
                <a:spcPct val="80000"/>
              </a:lnSpc>
              <a:spcBef>
                <a:spcPts val="0"/>
              </a:spcBef>
              <a:spcAft>
                <a:spcPts val="0"/>
              </a:spcAft>
              <a:buSzPts val="1400"/>
              <a:buNone/>
              <a:defRPr/>
            </a:lvl8pPr>
            <a:lvl9pPr lvl="8">
              <a:lnSpc>
                <a:spcPct val="80000"/>
              </a:lnSpc>
              <a:spcBef>
                <a:spcPts val="0"/>
              </a:spcBef>
              <a:spcAft>
                <a:spcPts val="0"/>
              </a:spcAft>
              <a:buSzPts val="1400"/>
              <a:buNone/>
              <a:defRPr/>
            </a:lvl9pPr>
          </a:lstStyle>
          <a:p/>
        </p:txBody>
      </p:sp>
      <p:sp>
        <p:nvSpPr>
          <p:cNvPr id="31" name="Google Shape;31;p5"/>
          <p:cNvSpPr txBox="1"/>
          <p:nvPr>
            <p:ph idx="1" type="subTitle"/>
          </p:nvPr>
        </p:nvSpPr>
        <p:spPr>
          <a:xfrm>
            <a:off x="966811" y="321575"/>
            <a:ext cx="2304000" cy="393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400"/>
              <a:buFont typeface="Albert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5"/>
          <p:cNvSpPr txBox="1"/>
          <p:nvPr>
            <p:ph idx="3" type="title"/>
          </p:nvPr>
        </p:nvSpPr>
        <p:spPr>
          <a:xfrm>
            <a:off x="7158725" y="4563900"/>
            <a:ext cx="1354500" cy="3936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1000"/>
              <a:buFont typeface="Albert Sans"/>
              <a:buNone/>
              <a:defRPr sz="1000">
                <a:solidFill>
                  <a:schemeClr val="dk2"/>
                </a:solidFill>
                <a:latin typeface="Albert Sans"/>
                <a:ea typeface="Albert Sans"/>
                <a:cs typeface="Albert Sans"/>
                <a:sym typeface="Albert Sans"/>
              </a:defRPr>
            </a:lvl1pPr>
            <a:lvl2pPr lvl="1">
              <a:spcBef>
                <a:spcPts val="0"/>
              </a:spcBef>
              <a:spcAft>
                <a:spcPts val="0"/>
              </a:spcAft>
              <a:buClr>
                <a:schemeClr val="dk2"/>
              </a:buClr>
              <a:buSzPts val="1400"/>
              <a:buNone/>
              <a:defRPr>
                <a:solidFill>
                  <a:schemeClr val="dk2"/>
                </a:solidFill>
              </a:defRPr>
            </a:lvl2pPr>
            <a:lvl3pPr lvl="2">
              <a:spcBef>
                <a:spcPts val="0"/>
              </a:spcBef>
              <a:spcAft>
                <a:spcPts val="0"/>
              </a:spcAft>
              <a:buClr>
                <a:schemeClr val="dk2"/>
              </a:buClr>
              <a:buSzPts val="1400"/>
              <a:buNone/>
              <a:defRPr>
                <a:solidFill>
                  <a:schemeClr val="dk2"/>
                </a:solidFill>
              </a:defRPr>
            </a:lvl3pPr>
            <a:lvl4pPr lvl="3">
              <a:spcBef>
                <a:spcPts val="0"/>
              </a:spcBef>
              <a:spcAft>
                <a:spcPts val="0"/>
              </a:spcAft>
              <a:buClr>
                <a:schemeClr val="dk2"/>
              </a:buClr>
              <a:buSzPts val="1400"/>
              <a:buNone/>
              <a:defRPr>
                <a:solidFill>
                  <a:schemeClr val="dk2"/>
                </a:solidFill>
              </a:defRPr>
            </a:lvl4pPr>
            <a:lvl5pPr lvl="4">
              <a:spcBef>
                <a:spcPts val="0"/>
              </a:spcBef>
              <a:spcAft>
                <a:spcPts val="0"/>
              </a:spcAft>
              <a:buClr>
                <a:schemeClr val="dk2"/>
              </a:buClr>
              <a:buSzPts val="1400"/>
              <a:buNone/>
              <a:defRPr>
                <a:solidFill>
                  <a:schemeClr val="dk2"/>
                </a:solidFill>
              </a:defRPr>
            </a:lvl5pPr>
            <a:lvl6pPr lvl="5">
              <a:spcBef>
                <a:spcPts val="0"/>
              </a:spcBef>
              <a:spcAft>
                <a:spcPts val="0"/>
              </a:spcAft>
              <a:buClr>
                <a:schemeClr val="dk2"/>
              </a:buClr>
              <a:buSzPts val="1400"/>
              <a:buNone/>
              <a:defRPr>
                <a:solidFill>
                  <a:schemeClr val="dk2"/>
                </a:solidFill>
              </a:defRPr>
            </a:lvl6pPr>
            <a:lvl7pPr lvl="6">
              <a:spcBef>
                <a:spcPts val="0"/>
              </a:spcBef>
              <a:spcAft>
                <a:spcPts val="0"/>
              </a:spcAft>
              <a:buClr>
                <a:schemeClr val="dk2"/>
              </a:buClr>
              <a:buSzPts val="1400"/>
              <a:buNone/>
              <a:defRPr>
                <a:solidFill>
                  <a:schemeClr val="dk2"/>
                </a:solidFill>
              </a:defRPr>
            </a:lvl7pPr>
            <a:lvl8pPr lvl="7">
              <a:spcBef>
                <a:spcPts val="0"/>
              </a:spcBef>
              <a:spcAft>
                <a:spcPts val="0"/>
              </a:spcAft>
              <a:buClr>
                <a:schemeClr val="dk2"/>
              </a:buClr>
              <a:buSzPts val="1400"/>
              <a:buNone/>
              <a:defRPr>
                <a:solidFill>
                  <a:schemeClr val="dk2"/>
                </a:solidFill>
              </a:defRPr>
            </a:lvl8pPr>
            <a:lvl9pPr lvl="8">
              <a:spcBef>
                <a:spcPts val="0"/>
              </a:spcBef>
              <a:spcAft>
                <a:spcPts val="0"/>
              </a:spcAft>
              <a:buClr>
                <a:schemeClr val="dk2"/>
              </a:buClr>
              <a:buSzPts val="1400"/>
              <a:buNone/>
              <a:defRPr>
                <a:solidFill>
                  <a:schemeClr val="dk2"/>
                </a:solidFill>
              </a:defRPr>
            </a:lvl9pPr>
          </a:lstStyl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_1">
    <p:spTree>
      <p:nvGrpSpPr>
        <p:cNvPr id="261" name="Shape 261"/>
        <p:cNvGrpSpPr/>
        <p:nvPr/>
      </p:nvGrpSpPr>
      <p:grpSpPr>
        <a:xfrm>
          <a:off x="0" y="0"/>
          <a:ext cx="0" cy="0"/>
          <a:chOff x="0" y="0"/>
          <a:chExt cx="0" cy="0"/>
        </a:xfrm>
      </p:grpSpPr>
      <p:sp>
        <p:nvSpPr>
          <p:cNvPr id="262" name="Google Shape;262;p4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41"/>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264" name="Google Shape;264;p41"/>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spcBef>
                <a:spcPts val="0"/>
              </a:spcBef>
              <a:spcAft>
                <a:spcPts val="0"/>
              </a:spcAft>
              <a:buSzPts val="2100"/>
              <a:buNone/>
              <a:defRPr sz="2100"/>
            </a:lvl1pPr>
            <a:lvl2pPr lvl="1" algn="ctr">
              <a:spcBef>
                <a:spcPts val="0"/>
              </a:spcBef>
              <a:spcAft>
                <a:spcPts val="0"/>
              </a:spcAft>
              <a:buSzPts val="2100"/>
              <a:buNone/>
              <a:defRPr sz="2100"/>
            </a:lvl2pPr>
            <a:lvl3pPr lvl="2" algn="ctr">
              <a:spcBef>
                <a:spcPts val="0"/>
              </a:spcBef>
              <a:spcAft>
                <a:spcPts val="0"/>
              </a:spcAft>
              <a:buSzPts val="2100"/>
              <a:buNone/>
              <a:defRPr sz="2100"/>
            </a:lvl3pPr>
            <a:lvl4pPr lvl="3" algn="ctr">
              <a:spcBef>
                <a:spcPts val="0"/>
              </a:spcBef>
              <a:spcAft>
                <a:spcPts val="0"/>
              </a:spcAft>
              <a:buSzPts val="2100"/>
              <a:buNone/>
              <a:defRPr sz="2100"/>
            </a:lvl4pPr>
            <a:lvl5pPr lvl="4" algn="ctr">
              <a:spcBef>
                <a:spcPts val="0"/>
              </a:spcBef>
              <a:spcAft>
                <a:spcPts val="0"/>
              </a:spcAft>
              <a:buSzPts val="2100"/>
              <a:buNone/>
              <a:defRPr sz="2100"/>
            </a:lvl5pPr>
            <a:lvl6pPr lvl="5" algn="ctr">
              <a:spcBef>
                <a:spcPts val="0"/>
              </a:spcBef>
              <a:spcAft>
                <a:spcPts val="0"/>
              </a:spcAft>
              <a:buSzPts val="2100"/>
              <a:buNone/>
              <a:defRPr sz="2100"/>
            </a:lvl6pPr>
            <a:lvl7pPr lvl="6" algn="ctr">
              <a:spcBef>
                <a:spcPts val="0"/>
              </a:spcBef>
              <a:spcAft>
                <a:spcPts val="0"/>
              </a:spcAft>
              <a:buSzPts val="2100"/>
              <a:buNone/>
              <a:defRPr sz="2100"/>
            </a:lvl7pPr>
            <a:lvl8pPr lvl="7" algn="ctr">
              <a:spcBef>
                <a:spcPts val="0"/>
              </a:spcBef>
              <a:spcAft>
                <a:spcPts val="0"/>
              </a:spcAft>
              <a:buSzPts val="2100"/>
              <a:buNone/>
              <a:defRPr sz="2100"/>
            </a:lvl8pPr>
            <a:lvl9pPr lvl="8" algn="ctr">
              <a:spcBef>
                <a:spcPts val="0"/>
              </a:spcBef>
              <a:spcAft>
                <a:spcPts val="0"/>
              </a:spcAft>
              <a:buSzPts val="2100"/>
              <a:buNone/>
              <a:defRPr sz="2100"/>
            </a:lvl9pPr>
          </a:lstStyle>
          <a:p/>
        </p:txBody>
      </p:sp>
      <p:sp>
        <p:nvSpPr>
          <p:cNvPr id="265" name="Google Shape;265;p41"/>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17500" lvl="0" marL="457200">
              <a:spcBef>
                <a:spcPts val="0"/>
              </a:spcBef>
              <a:spcAft>
                <a:spcPts val="0"/>
              </a:spcAft>
              <a:buClr>
                <a:schemeClr val="dk1"/>
              </a:buClr>
              <a:buSzPts val="14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266" name="Google Shape;266;p4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_1">
    <p:spTree>
      <p:nvGrpSpPr>
        <p:cNvPr id="267" name="Shape 267"/>
        <p:cNvGrpSpPr/>
        <p:nvPr/>
      </p:nvGrpSpPr>
      <p:grpSpPr>
        <a:xfrm>
          <a:off x="0" y="0"/>
          <a:ext cx="0" cy="0"/>
          <a:chOff x="0" y="0"/>
          <a:chExt cx="0" cy="0"/>
        </a:xfrm>
      </p:grpSpPr>
      <p:sp>
        <p:nvSpPr>
          <p:cNvPr id="268" name="Google Shape;268;p42"/>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spcBef>
                <a:spcPts val="0"/>
              </a:spcBef>
              <a:spcAft>
                <a:spcPts val="0"/>
              </a:spcAft>
              <a:buSzPts val="1400"/>
              <a:buNone/>
              <a:defRPr/>
            </a:lvl1pPr>
          </a:lstStyle>
          <a:p/>
        </p:txBody>
      </p:sp>
      <p:sp>
        <p:nvSpPr>
          <p:cNvPr id="269" name="Google Shape;269;p4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_1">
    <p:spTree>
      <p:nvGrpSpPr>
        <p:cNvPr id="270" name="Shape 270"/>
        <p:cNvGrpSpPr/>
        <p:nvPr/>
      </p:nvGrpSpPr>
      <p:grpSpPr>
        <a:xfrm>
          <a:off x="0" y="0"/>
          <a:ext cx="0" cy="0"/>
          <a:chOff x="0" y="0"/>
          <a:chExt cx="0" cy="0"/>
        </a:xfrm>
      </p:grpSpPr>
      <p:sp>
        <p:nvSpPr>
          <p:cNvPr id="271" name="Google Shape;271;p4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272" name="Google Shape;272;p43"/>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17500" lvl="0" marL="457200" algn="ctr">
              <a:spcBef>
                <a:spcPts val="0"/>
              </a:spcBef>
              <a:spcAft>
                <a:spcPts val="0"/>
              </a:spcAft>
              <a:buSzPts val="14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273" name="Google Shape;273;p4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4" name="Shape 274"/>
        <p:cNvGrpSpPr/>
        <p:nvPr/>
      </p:nvGrpSpPr>
      <p:grpSpPr>
        <a:xfrm>
          <a:off x="0" y="0"/>
          <a:ext cx="0" cy="0"/>
          <a:chOff x="0" y="0"/>
          <a:chExt cx="0" cy="0"/>
        </a:xfrm>
      </p:grpSpPr>
      <p:sp>
        <p:nvSpPr>
          <p:cNvPr id="275" name="Google Shape;275;p4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CUSTOM_7_1">
    <p:spTree>
      <p:nvGrpSpPr>
        <p:cNvPr id="276" name="Shape 276"/>
        <p:cNvGrpSpPr/>
        <p:nvPr/>
      </p:nvGrpSpPr>
      <p:grpSpPr>
        <a:xfrm>
          <a:off x="0" y="0"/>
          <a:ext cx="0" cy="0"/>
          <a:chOff x="0" y="0"/>
          <a:chExt cx="0" cy="0"/>
        </a:xfrm>
      </p:grpSpPr>
      <p:sp>
        <p:nvSpPr>
          <p:cNvPr id="277" name="Google Shape;277;p45"/>
          <p:cNvSpPr txBox="1"/>
          <p:nvPr>
            <p:ph type="title"/>
          </p:nvPr>
        </p:nvSpPr>
        <p:spPr>
          <a:xfrm>
            <a:off x="677325" y="1832775"/>
            <a:ext cx="3217200" cy="14841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8" name="Google Shape;278;p4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279" name="Google Shape;279;p45"/>
          <p:cNvSpPr txBox="1"/>
          <p:nvPr>
            <p:ph idx="1" type="subTitle"/>
          </p:nvPr>
        </p:nvSpPr>
        <p:spPr>
          <a:xfrm>
            <a:off x="4406650" y="39375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280" name="Google Shape;280;p45"/>
          <p:cNvSpPr txBox="1"/>
          <p:nvPr>
            <p:ph idx="2" type="subTitle"/>
          </p:nvPr>
        </p:nvSpPr>
        <p:spPr>
          <a:xfrm>
            <a:off x="4406650" y="115170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281" name="Google Shape;281;p45"/>
          <p:cNvSpPr txBox="1"/>
          <p:nvPr>
            <p:ph idx="3" type="subTitle"/>
          </p:nvPr>
        </p:nvSpPr>
        <p:spPr>
          <a:xfrm>
            <a:off x="4406650" y="342557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282" name="Google Shape;282;p45"/>
          <p:cNvSpPr txBox="1"/>
          <p:nvPr>
            <p:ph idx="4" type="subTitle"/>
          </p:nvPr>
        </p:nvSpPr>
        <p:spPr>
          <a:xfrm>
            <a:off x="4406650" y="190966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283" name="Google Shape;283;p45"/>
          <p:cNvSpPr txBox="1"/>
          <p:nvPr>
            <p:ph idx="5" type="subTitle"/>
          </p:nvPr>
        </p:nvSpPr>
        <p:spPr>
          <a:xfrm>
            <a:off x="4406650" y="418352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284" name="Google Shape;284;p45"/>
          <p:cNvSpPr txBox="1"/>
          <p:nvPr>
            <p:ph idx="6" type="subTitle"/>
          </p:nvPr>
        </p:nvSpPr>
        <p:spPr>
          <a:xfrm>
            <a:off x="4406650" y="266761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and image">
  <p:cSld name="CUSTOM_8_1_1">
    <p:spTree>
      <p:nvGrpSpPr>
        <p:cNvPr id="285" name="Shape 285"/>
        <p:cNvGrpSpPr/>
        <p:nvPr/>
      </p:nvGrpSpPr>
      <p:grpSpPr>
        <a:xfrm>
          <a:off x="0" y="0"/>
          <a:ext cx="0" cy="0"/>
          <a:chOff x="0" y="0"/>
          <a:chExt cx="0" cy="0"/>
        </a:xfrm>
      </p:grpSpPr>
      <p:sp>
        <p:nvSpPr>
          <p:cNvPr id="286" name="Google Shape;286;p4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7" name="Google Shape;287;p46"/>
          <p:cNvSpPr txBox="1"/>
          <p:nvPr>
            <p:ph idx="1" type="body"/>
          </p:nvPr>
        </p:nvSpPr>
        <p:spPr>
          <a:xfrm>
            <a:off x="311700" y="1152475"/>
            <a:ext cx="4473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88" name="Google Shape;288;p46"/>
          <p:cNvSpPr/>
          <p:nvPr>
            <p:ph idx="2" type="pic"/>
          </p:nvPr>
        </p:nvSpPr>
        <p:spPr>
          <a:xfrm>
            <a:off x="4992024" y="1152775"/>
            <a:ext cx="3840300" cy="3416400"/>
          </a:xfrm>
          <a:prstGeom prst="rect">
            <a:avLst/>
          </a:prstGeom>
          <a:noFill/>
          <a:ln>
            <a:noFill/>
          </a:ln>
        </p:spPr>
      </p:sp>
      <p:sp>
        <p:nvSpPr>
          <p:cNvPr id="289" name="Google Shape;289;p4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big ideas">
  <p:cSld name="CUSTOM_1_1">
    <p:spTree>
      <p:nvGrpSpPr>
        <p:cNvPr id="290" name="Shape 290"/>
        <p:cNvGrpSpPr/>
        <p:nvPr/>
      </p:nvGrpSpPr>
      <p:grpSpPr>
        <a:xfrm>
          <a:off x="0" y="0"/>
          <a:ext cx="0" cy="0"/>
          <a:chOff x="0" y="0"/>
          <a:chExt cx="0" cy="0"/>
        </a:xfrm>
      </p:grpSpPr>
      <p:sp>
        <p:nvSpPr>
          <p:cNvPr id="291" name="Google Shape;291;p4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292" name="Google Shape;292;p47"/>
          <p:cNvSpPr txBox="1"/>
          <p:nvPr>
            <p:ph type="title"/>
          </p:nvPr>
        </p:nvSpPr>
        <p:spPr>
          <a:xfrm>
            <a:off x="483175"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293" name="Google Shape;293;p47"/>
          <p:cNvSpPr txBox="1"/>
          <p:nvPr>
            <p:ph idx="1" type="body"/>
          </p:nvPr>
        </p:nvSpPr>
        <p:spPr>
          <a:xfrm>
            <a:off x="483150" y="2237788"/>
            <a:ext cx="3619800" cy="23736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4" name="Google Shape;294;p47"/>
          <p:cNvSpPr txBox="1"/>
          <p:nvPr>
            <p:ph idx="2" type="body"/>
          </p:nvPr>
        </p:nvSpPr>
        <p:spPr>
          <a:xfrm>
            <a:off x="5048000" y="2237788"/>
            <a:ext cx="3619800" cy="23736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5" name="Google Shape;295;p47"/>
          <p:cNvSpPr txBox="1"/>
          <p:nvPr>
            <p:ph idx="3" type="subTitle"/>
          </p:nvPr>
        </p:nvSpPr>
        <p:spPr>
          <a:xfrm>
            <a:off x="483150" y="1336161"/>
            <a:ext cx="36198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296" name="Google Shape;296;p47"/>
          <p:cNvSpPr txBox="1"/>
          <p:nvPr>
            <p:ph idx="4" type="subTitle"/>
          </p:nvPr>
        </p:nvSpPr>
        <p:spPr>
          <a:xfrm>
            <a:off x="5048000" y="1336161"/>
            <a:ext cx="36198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ig ideas">
  <p:cSld name="CUSTOM_2_2">
    <p:spTree>
      <p:nvGrpSpPr>
        <p:cNvPr id="297" name="Shape 297"/>
        <p:cNvGrpSpPr/>
        <p:nvPr/>
      </p:nvGrpSpPr>
      <p:grpSpPr>
        <a:xfrm>
          <a:off x="0" y="0"/>
          <a:ext cx="0" cy="0"/>
          <a:chOff x="0" y="0"/>
          <a:chExt cx="0" cy="0"/>
        </a:xfrm>
      </p:grpSpPr>
      <p:sp>
        <p:nvSpPr>
          <p:cNvPr id="298" name="Google Shape;298;p4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299" name="Google Shape;299;p48"/>
          <p:cNvSpPr txBox="1"/>
          <p:nvPr>
            <p:ph idx="1" type="body"/>
          </p:nvPr>
        </p:nvSpPr>
        <p:spPr>
          <a:xfrm>
            <a:off x="483175" y="2417500"/>
            <a:ext cx="2455500" cy="23736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00" name="Google Shape;300;p48"/>
          <p:cNvSpPr txBox="1"/>
          <p:nvPr>
            <p:ph idx="2" type="body"/>
          </p:nvPr>
        </p:nvSpPr>
        <p:spPr>
          <a:xfrm>
            <a:off x="3347725" y="2417500"/>
            <a:ext cx="2455500" cy="23736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01" name="Google Shape;301;p48"/>
          <p:cNvSpPr txBox="1"/>
          <p:nvPr>
            <p:ph idx="3" type="body"/>
          </p:nvPr>
        </p:nvSpPr>
        <p:spPr>
          <a:xfrm>
            <a:off x="6212275" y="2417500"/>
            <a:ext cx="2455500" cy="23736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02" name="Google Shape;302;p48"/>
          <p:cNvSpPr txBox="1"/>
          <p:nvPr>
            <p:ph type="title"/>
          </p:nvPr>
        </p:nvSpPr>
        <p:spPr>
          <a:xfrm>
            <a:off x="483175"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03" name="Google Shape;303;p48"/>
          <p:cNvSpPr txBox="1"/>
          <p:nvPr>
            <p:ph idx="4" type="subTitle"/>
          </p:nvPr>
        </p:nvSpPr>
        <p:spPr>
          <a:xfrm>
            <a:off x="48317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304" name="Google Shape;304;p48"/>
          <p:cNvSpPr txBox="1"/>
          <p:nvPr>
            <p:ph idx="5" type="subTitle"/>
          </p:nvPr>
        </p:nvSpPr>
        <p:spPr>
          <a:xfrm>
            <a:off x="334772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305" name="Google Shape;305;p48"/>
          <p:cNvSpPr txBox="1"/>
          <p:nvPr>
            <p:ph idx="6" type="subTitle"/>
          </p:nvPr>
        </p:nvSpPr>
        <p:spPr>
          <a:xfrm>
            <a:off x="621227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big ideas">
  <p:cSld name="CUSTOM_3_1_1">
    <p:spTree>
      <p:nvGrpSpPr>
        <p:cNvPr id="306" name="Shape 306"/>
        <p:cNvGrpSpPr/>
        <p:nvPr/>
      </p:nvGrpSpPr>
      <p:grpSpPr>
        <a:xfrm>
          <a:off x="0" y="0"/>
          <a:ext cx="0" cy="0"/>
          <a:chOff x="0" y="0"/>
          <a:chExt cx="0" cy="0"/>
        </a:xfrm>
      </p:grpSpPr>
      <p:sp>
        <p:nvSpPr>
          <p:cNvPr id="307" name="Google Shape;307;p4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308" name="Google Shape;308;p49"/>
          <p:cNvSpPr txBox="1"/>
          <p:nvPr>
            <p:ph idx="1" type="body"/>
          </p:nvPr>
        </p:nvSpPr>
        <p:spPr>
          <a:xfrm>
            <a:off x="366725" y="1759093"/>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09" name="Google Shape;309;p49"/>
          <p:cNvSpPr txBox="1"/>
          <p:nvPr>
            <p:ph idx="2" type="body"/>
          </p:nvPr>
        </p:nvSpPr>
        <p:spPr>
          <a:xfrm>
            <a:off x="4938725" y="1759093"/>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10" name="Google Shape;310;p49"/>
          <p:cNvSpPr txBox="1"/>
          <p:nvPr>
            <p:ph idx="3" type="body"/>
          </p:nvPr>
        </p:nvSpPr>
        <p:spPr>
          <a:xfrm>
            <a:off x="366750" y="3648575"/>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11" name="Google Shape;311;p49"/>
          <p:cNvSpPr txBox="1"/>
          <p:nvPr>
            <p:ph idx="4" type="body"/>
          </p:nvPr>
        </p:nvSpPr>
        <p:spPr>
          <a:xfrm>
            <a:off x="4938750" y="3648575"/>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12" name="Google Shape;312;p49"/>
          <p:cNvSpPr txBox="1"/>
          <p:nvPr>
            <p:ph type="title"/>
          </p:nvPr>
        </p:nvSpPr>
        <p:spPr>
          <a:xfrm>
            <a:off x="366750"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13" name="Google Shape;313;p49"/>
          <p:cNvSpPr txBox="1"/>
          <p:nvPr>
            <p:ph idx="5" type="subTitle"/>
          </p:nvPr>
        </p:nvSpPr>
        <p:spPr>
          <a:xfrm>
            <a:off x="366763" y="1277907"/>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314" name="Google Shape;314;p49"/>
          <p:cNvSpPr txBox="1"/>
          <p:nvPr>
            <p:ph idx="6" type="subTitle"/>
          </p:nvPr>
        </p:nvSpPr>
        <p:spPr>
          <a:xfrm>
            <a:off x="4938738" y="1277907"/>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315" name="Google Shape;315;p49"/>
          <p:cNvSpPr txBox="1"/>
          <p:nvPr>
            <p:ph idx="7" type="subTitle"/>
          </p:nvPr>
        </p:nvSpPr>
        <p:spPr>
          <a:xfrm>
            <a:off x="4938761" y="3167363"/>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316" name="Google Shape;316;p49"/>
          <p:cNvSpPr txBox="1"/>
          <p:nvPr>
            <p:ph idx="8" type="subTitle"/>
          </p:nvPr>
        </p:nvSpPr>
        <p:spPr>
          <a:xfrm>
            <a:off x="366750" y="3167363"/>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image">
  <p:cSld name="TITLE_ONLY_1_1">
    <p:spTree>
      <p:nvGrpSpPr>
        <p:cNvPr id="317" name="Shape 317"/>
        <p:cNvGrpSpPr/>
        <p:nvPr/>
      </p:nvGrpSpPr>
      <p:grpSpPr>
        <a:xfrm>
          <a:off x="0" y="0"/>
          <a:ext cx="0" cy="0"/>
          <a:chOff x="0" y="0"/>
          <a:chExt cx="0" cy="0"/>
        </a:xfrm>
      </p:grpSpPr>
      <p:sp>
        <p:nvSpPr>
          <p:cNvPr id="318" name="Google Shape;318;p5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9" name="Google Shape;319;p5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320" name="Google Shape;320;p50"/>
          <p:cNvSpPr/>
          <p:nvPr>
            <p:ph idx="2" type="pic"/>
          </p:nvPr>
        </p:nvSpPr>
        <p:spPr>
          <a:xfrm>
            <a:off x="311700" y="1170425"/>
            <a:ext cx="8520600" cy="3492900"/>
          </a:xfrm>
          <a:prstGeom prst="rect">
            <a:avLst/>
          </a:prstGeom>
          <a:noFill/>
          <a:ln>
            <a:noFill/>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Divider Teal">
  <p:cSld name="CUSTOM_5_1">
    <p:bg>
      <p:bgPr>
        <a:solidFill>
          <a:schemeClr val="accent2"/>
        </a:solidFill>
      </p:bgPr>
    </p:bg>
    <p:spTree>
      <p:nvGrpSpPr>
        <p:cNvPr id="33" name="Shape 33"/>
        <p:cNvGrpSpPr/>
        <p:nvPr/>
      </p:nvGrpSpPr>
      <p:grpSpPr>
        <a:xfrm>
          <a:off x="0" y="0"/>
          <a:ext cx="0" cy="0"/>
          <a:chOff x="0" y="0"/>
          <a:chExt cx="0" cy="0"/>
        </a:xfrm>
      </p:grpSpPr>
      <p:sp>
        <p:nvSpPr>
          <p:cNvPr id="34" name="Google Shape;34;p6"/>
          <p:cNvSpPr/>
          <p:nvPr>
            <p:ph idx="2" type="pic"/>
          </p:nvPr>
        </p:nvSpPr>
        <p:spPr>
          <a:xfrm>
            <a:off x="8596800" y="223475"/>
            <a:ext cx="318600" cy="318600"/>
          </a:xfrm>
          <a:prstGeom prst="ellipse">
            <a:avLst/>
          </a:prstGeom>
          <a:noFill/>
          <a:ln>
            <a:noFill/>
          </a:ln>
        </p:spPr>
      </p:sp>
      <p:sp>
        <p:nvSpPr>
          <p:cNvPr id="35" name="Google Shape;35;p6"/>
          <p:cNvSpPr txBox="1"/>
          <p:nvPr>
            <p:ph type="title"/>
          </p:nvPr>
        </p:nvSpPr>
        <p:spPr>
          <a:xfrm>
            <a:off x="884890" y="1024150"/>
            <a:ext cx="6123900" cy="14751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Clr>
                <a:schemeClr val="dk2"/>
              </a:buClr>
              <a:buSzPts val="9600"/>
              <a:buFont typeface="Nanum Myeongjo"/>
              <a:buNone/>
              <a:defRPr sz="9600">
                <a:solidFill>
                  <a:schemeClr val="dk2"/>
                </a:solidFill>
              </a:defRPr>
            </a:lvl1pPr>
            <a:lvl2pPr lvl="1">
              <a:lnSpc>
                <a:spcPct val="80000"/>
              </a:lnSpc>
              <a:spcBef>
                <a:spcPts val="0"/>
              </a:spcBef>
              <a:spcAft>
                <a:spcPts val="0"/>
              </a:spcAft>
              <a:buSzPts val="1400"/>
              <a:buNone/>
              <a:defRPr/>
            </a:lvl2pPr>
            <a:lvl3pPr lvl="2">
              <a:lnSpc>
                <a:spcPct val="80000"/>
              </a:lnSpc>
              <a:spcBef>
                <a:spcPts val="0"/>
              </a:spcBef>
              <a:spcAft>
                <a:spcPts val="0"/>
              </a:spcAft>
              <a:buSzPts val="1400"/>
              <a:buNone/>
              <a:defRPr/>
            </a:lvl3pPr>
            <a:lvl4pPr lvl="3">
              <a:lnSpc>
                <a:spcPct val="80000"/>
              </a:lnSpc>
              <a:spcBef>
                <a:spcPts val="0"/>
              </a:spcBef>
              <a:spcAft>
                <a:spcPts val="0"/>
              </a:spcAft>
              <a:buSzPts val="1400"/>
              <a:buNone/>
              <a:defRPr/>
            </a:lvl4pPr>
            <a:lvl5pPr lvl="4">
              <a:lnSpc>
                <a:spcPct val="80000"/>
              </a:lnSpc>
              <a:spcBef>
                <a:spcPts val="0"/>
              </a:spcBef>
              <a:spcAft>
                <a:spcPts val="0"/>
              </a:spcAft>
              <a:buSzPts val="1400"/>
              <a:buNone/>
              <a:defRPr/>
            </a:lvl5pPr>
            <a:lvl6pPr lvl="5">
              <a:lnSpc>
                <a:spcPct val="80000"/>
              </a:lnSpc>
              <a:spcBef>
                <a:spcPts val="0"/>
              </a:spcBef>
              <a:spcAft>
                <a:spcPts val="0"/>
              </a:spcAft>
              <a:buSzPts val="1400"/>
              <a:buNone/>
              <a:defRPr/>
            </a:lvl6pPr>
            <a:lvl7pPr lvl="6">
              <a:lnSpc>
                <a:spcPct val="80000"/>
              </a:lnSpc>
              <a:spcBef>
                <a:spcPts val="0"/>
              </a:spcBef>
              <a:spcAft>
                <a:spcPts val="0"/>
              </a:spcAft>
              <a:buSzPts val="1400"/>
              <a:buNone/>
              <a:defRPr/>
            </a:lvl7pPr>
            <a:lvl8pPr lvl="7">
              <a:lnSpc>
                <a:spcPct val="80000"/>
              </a:lnSpc>
              <a:spcBef>
                <a:spcPts val="0"/>
              </a:spcBef>
              <a:spcAft>
                <a:spcPts val="0"/>
              </a:spcAft>
              <a:buSzPts val="1400"/>
              <a:buNone/>
              <a:defRPr/>
            </a:lvl8pPr>
            <a:lvl9pPr lvl="8">
              <a:lnSpc>
                <a:spcPct val="80000"/>
              </a:lnSpc>
              <a:spcBef>
                <a:spcPts val="0"/>
              </a:spcBef>
              <a:spcAft>
                <a:spcPts val="0"/>
              </a:spcAft>
              <a:buSzPts val="1400"/>
              <a:buNone/>
              <a:defRPr/>
            </a:lvl9pPr>
          </a:lstStyle>
          <a:p/>
        </p:txBody>
      </p:sp>
      <p:sp>
        <p:nvSpPr>
          <p:cNvPr id="36" name="Google Shape;36;p6"/>
          <p:cNvSpPr txBox="1"/>
          <p:nvPr>
            <p:ph idx="1" type="subTitle"/>
          </p:nvPr>
        </p:nvSpPr>
        <p:spPr>
          <a:xfrm>
            <a:off x="966811" y="321575"/>
            <a:ext cx="2304000" cy="393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400"/>
              <a:buFont typeface="Albert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6"/>
          <p:cNvSpPr txBox="1"/>
          <p:nvPr>
            <p:ph idx="3" type="title"/>
          </p:nvPr>
        </p:nvSpPr>
        <p:spPr>
          <a:xfrm>
            <a:off x="7158725" y="4563900"/>
            <a:ext cx="1354500" cy="3936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1000"/>
              <a:buFont typeface="Albert Sans"/>
              <a:buNone/>
              <a:defRPr sz="1000">
                <a:solidFill>
                  <a:schemeClr val="dk2"/>
                </a:solidFill>
                <a:latin typeface="Albert Sans"/>
                <a:ea typeface="Albert Sans"/>
                <a:cs typeface="Albert Sans"/>
                <a:sym typeface="Albert Sans"/>
              </a:defRPr>
            </a:lvl1pPr>
            <a:lvl2pPr lvl="1">
              <a:spcBef>
                <a:spcPts val="0"/>
              </a:spcBef>
              <a:spcAft>
                <a:spcPts val="0"/>
              </a:spcAft>
              <a:buClr>
                <a:schemeClr val="dk2"/>
              </a:buClr>
              <a:buSzPts val="1400"/>
              <a:buNone/>
              <a:defRPr>
                <a:solidFill>
                  <a:schemeClr val="dk2"/>
                </a:solidFill>
              </a:defRPr>
            </a:lvl2pPr>
            <a:lvl3pPr lvl="2">
              <a:spcBef>
                <a:spcPts val="0"/>
              </a:spcBef>
              <a:spcAft>
                <a:spcPts val="0"/>
              </a:spcAft>
              <a:buClr>
                <a:schemeClr val="dk2"/>
              </a:buClr>
              <a:buSzPts val="1400"/>
              <a:buNone/>
              <a:defRPr>
                <a:solidFill>
                  <a:schemeClr val="dk2"/>
                </a:solidFill>
              </a:defRPr>
            </a:lvl3pPr>
            <a:lvl4pPr lvl="3">
              <a:spcBef>
                <a:spcPts val="0"/>
              </a:spcBef>
              <a:spcAft>
                <a:spcPts val="0"/>
              </a:spcAft>
              <a:buClr>
                <a:schemeClr val="dk2"/>
              </a:buClr>
              <a:buSzPts val="1400"/>
              <a:buNone/>
              <a:defRPr>
                <a:solidFill>
                  <a:schemeClr val="dk2"/>
                </a:solidFill>
              </a:defRPr>
            </a:lvl4pPr>
            <a:lvl5pPr lvl="4">
              <a:spcBef>
                <a:spcPts val="0"/>
              </a:spcBef>
              <a:spcAft>
                <a:spcPts val="0"/>
              </a:spcAft>
              <a:buClr>
                <a:schemeClr val="dk2"/>
              </a:buClr>
              <a:buSzPts val="1400"/>
              <a:buNone/>
              <a:defRPr>
                <a:solidFill>
                  <a:schemeClr val="dk2"/>
                </a:solidFill>
              </a:defRPr>
            </a:lvl5pPr>
            <a:lvl6pPr lvl="5">
              <a:spcBef>
                <a:spcPts val="0"/>
              </a:spcBef>
              <a:spcAft>
                <a:spcPts val="0"/>
              </a:spcAft>
              <a:buClr>
                <a:schemeClr val="dk2"/>
              </a:buClr>
              <a:buSzPts val="1400"/>
              <a:buNone/>
              <a:defRPr>
                <a:solidFill>
                  <a:schemeClr val="dk2"/>
                </a:solidFill>
              </a:defRPr>
            </a:lvl6pPr>
            <a:lvl7pPr lvl="6">
              <a:spcBef>
                <a:spcPts val="0"/>
              </a:spcBef>
              <a:spcAft>
                <a:spcPts val="0"/>
              </a:spcAft>
              <a:buClr>
                <a:schemeClr val="dk2"/>
              </a:buClr>
              <a:buSzPts val="1400"/>
              <a:buNone/>
              <a:defRPr>
                <a:solidFill>
                  <a:schemeClr val="dk2"/>
                </a:solidFill>
              </a:defRPr>
            </a:lvl7pPr>
            <a:lvl8pPr lvl="7">
              <a:spcBef>
                <a:spcPts val="0"/>
              </a:spcBef>
              <a:spcAft>
                <a:spcPts val="0"/>
              </a:spcAft>
              <a:buClr>
                <a:schemeClr val="dk2"/>
              </a:buClr>
              <a:buSzPts val="1400"/>
              <a:buNone/>
              <a:defRPr>
                <a:solidFill>
                  <a:schemeClr val="dk2"/>
                </a:solidFill>
              </a:defRPr>
            </a:lvl8pPr>
            <a:lvl9pPr lvl="8">
              <a:spcBef>
                <a:spcPts val="0"/>
              </a:spcBef>
              <a:spcAft>
                <a:spcPts val="0"/>
              </a:spcAft>
              <a:buClr>
                <a:schemeClr val="dk2"/>
              </a:buClr>
              <a:buSzPts val="1400"/>
              <a:buNone/>
              <a:defRPr>
                <a:solidFill>
                  <a:schemeClr val="dk2"/>
                </a:solidFill>
              </a:defRPr>
            </a:lvl9pPr>
          </a:lstStyle>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storyboards">
  <p:cSld name="CUSTOM_4_1_1">
    <p:spTree>
      <p:nvGrpSpPr>
        <p:cNvPr id="321" name="Shape 321"/>
        <p:cNvGrpSpPr/>
        <p:nvPr/>
      </p:nvGrpSpPr>
      <p:grpSpPr>
        <a:xfrm>
          <a:off x="0" y="0"/>
          <a:ext cx="0" cy="0"/>
          <a:chOff x="0" y="0"/>
          <a:chExt cx="0" cy="0"/>
        </a:xfrm>
      </p:grpSpPr>
      <p:sp>
        <p:nvSpPr>
          <p:cNvPr id="322" name="Google Shape;322;p51"/>
          <p:cNvSpPr txBox="1"/>
          <p:nvPr>
            <p:ph idx="1" type="body"/>
          </p:nvPr>
        </p:nvSpPr>
        <p:spPr>
          <a:xfrm>
            <a:off x="311700" y="4080225"/>
            <a:ext cx="4027500" cy="926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3" name="Google Shape;323;p51"/>
          <p:cNvSpPr/>
          <p:nvPr>
            <p:ph idx="2" type="pic"/>
          </p:nvPr>
        </p:nvSpPr>
        <p:spPr>
          <a:xfrm>
            <a:off x="4804825" y="1133300"/>
            <a:ext cx="4027500" cy="2392800"/>
          </a:xfrm>
          <a:prstGeom prst="rect">
            <a:avLst/>
          </a:prstGeom>
          <a:noFill/>
          <a:ln>
            <a:noFill/>
          </a:ln>
        </p:spPr>
      </p:sp>
      <p:sp>
        <p:nvSpPr>
          <p:cNvPr id="324" name="Google Shape;324;p51"/>
          <p:cNvSpPr/>
          <p:nvPr>
            <p:ph idx="3" type="pic"/>
          </p:nvPr>
        </p:nvSpPr>
        <p:spPr>
          <a:xfrm>
            <a:off x="311725" y="1133300"/>
            <a:ext cx="4027500" cy="2392800"/>
          </a:xfrm>
          <a:prstGeom prst="rect">
            <a:avLst/>
          </a:prstGeom>
          <a:noFill/>
          <a:ln>
            <a:noFill/>
          </a:ln>
        </p:spPr>
      </p:sp>
      <p:sp>
        <p:nvSpPr>
          <p:cNvPr id="325" name="Google Shape;325;p51"/>
          <p:cNvSpPr txBox="1"/>
          <p:nvPr>
            <p:ph idx="4" type="body"/>
          </p:nvPr>
        </p:nvSpPr>
        <p:spPr>
          <a:xfrm>
            <a:off x="4804825" y="4080225"/>
            <a:ext cx="4027500" cy="926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6" name="Google Shape;326;p5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327" name="Google Shape;327;p5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8" name="Google Shape;328;p51"/>
          <p:cNvSpPr txBox="1"/>
          <p:nvPr>
            <p:ph idx="5" type="subTitle"/>
          </p:nvPr>
        </p:nvSpPr>
        <p:spPr>
          <a:xfrm>
            <a:off x="311725" y="3582900"/>
            <a:ext cx="4027500" cy="4812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29" name="Google Shape;329;p51"/>
          <p:cNvSpPr txBox="1"/>
          <p:nvPr>
            <p:ph idx="6" type="subTitle"/>
          </p:nvPr>
        </p:nvSpPr>
        <p:spPr>
          <a:xfrm>
            <a:off x="4804825" y="3582900"/>
            <a:ext cx="4027500" cy="4812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storyboards">
  <p:cSld name="CUSTOM_4_1_1_1">
    <p:spTree>
      <p:nvGrpSpPr>
        <p:cNvPr id="330" name="Shape 330"/>
        <p:cNvGrpSpPr/>
        <p:nvPr/>
      </p:nvGrpSpPr>
      <p:grpSpPr>
        <a:xfrm>
          <a:off x="0" y="0"/>
          <a:ext cx="0" cy="0"/>
          <a:chOff x="0" y="0"/>
          <a:chExt cx="0" cy="0"/>
        </a:xfrm>
      </p:grpSpPr>
      <p:sp>
        <p:nvSpPr>
          <p:cNvPr id="331" name="Google Shape;331;p52"/>
          <p:cNvSpPr txBox="1"/>
          <p:nvPr>
            <p:ph idx="1" type="body"/>
          </p:nvPr>
        </p:nvSpPr>
        <p:spPr>
          <a:xfrm>
            <a:off x="311700"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2" name="Google Shape;332;p52"/>
          <p:cNvSpPr/>
          <p:nvPr>
            <p:ph idx="2" type="pic"/>
          </p:nvPr>
        </p:nvSpPr>
        <p:spPr>
          <a:xfrm>
            <a:off x="6205225" y="1128325"/>
            <a:ext cx="2627100" cy="2273100"/>
          </a:xfrm>
          <a:prstGeom prst="rect">
            <a:avLst/>
          </a:prstGeom>
          <a:noFill/>
          <a:ln>
            <a:noFill/>
          </a:ln>
        </p:spPr>
      </p:sp>
      <p:sp>
        <p:nvSpPr>
          <p:cNvPr id="333" name="Google Shape;333;p52"/>
          <p:cNvSpPr/>
          <p:nvPr>
            <p:ph idx="3" type="pic"/>
          </p:nvPr>
        </p:nvSpPr>
        <p:spPr>
          <a:xfrm>
            <a:off x="311725" y="1128325"/>
            <a:ext cx="2627100" cy="2273100"/>
          </a:xfrm>
          <a:prstGeom prst="rect">
            <a:avLst/>
          </a:prstGeom>
          <a:noFill/>
          <a:ln>
            <a:noFill/>
          </a:ln>
        </p:spPr>
      </p:sp>
      <p:sp>
        <p:nvSpPr>
          <p:cNvPr id="334" name="Google Shape;334;p52"/>
          <p:cNvSpPr txBox="1"/>
          <p:nvPr>
            <p:ph idx="4" type="body"/>
          </p:nvPr>
        </p:nvSpPr>
        <p:spPr>
          <a:xfrm>
            <a:off x="6205225"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5" name="Google Shape;335;p52"/>
          <p:cNvSpPr/>
          <p:nvPr>
            <p:ph idx="5" type="pic"/>
          </p:nvPr>
        </p:nvSpPr>
        <p:spPr>
          <a:xfrm>
            <a:off x="3255250" y="1128325"/>
            <a:ext cx="2627100" cy="2273100"/>
          </a:xfrm>
          <a:prstGeom prst="rect">
            <a:avLst/>
          </a:prstGeom>
          <a:noFill/>
          <a:ln>
            <a:noFill/>
          </a:ln>
        </p:spPr>
      </p:sp>
      <p:sp>
        <p:nvSpPr>
          <p:cNvPr id="336" name="Google Shape;336;p52"/>
          <p:cNvSpPr txBox="1"/>
          <p:nvPr>
            <p:ph idx="6" type="body"/>
          </p:nvPr>
        </p:nvSpPr>
        <p:spPr>
          <a:xfrm>
            <a:off x="3255250"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7" name="Google Shape;337;p5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338" name="Google Shape;338;p5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9" name="Google Shape;339;p52"/>
          <p:cNvSpPr txBox="1"/>
          <p:nvPr>
            <p:ph idx="7" type="subTitle"/>
          </p:nvPr>
        </p:nvSpPr>
        <p:spPr>
          <a:xfrm>
            <a:off x="311725"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40" name="Google Shape;340;p52"/>
          <p:cNvSpPr txBox="1"/>
          <p:nvPr>
            <p:ph idx="8" type="subTitle"/>
          </p:nvPr>
        </p:nvSpPr>
        <p:spPr>
          <a:xfrm>
            <a:off x="6205225"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41" name="Google Shape;341;p52"/>
          <p:cNvSpPr txBox="1"/>
          <p:nvPr>
            <p:ph idx="9" type="subTitle"/>
          </p:nvPr>
        </p:nvSpPr>
        <p:spPr>
          <a:xfrm>
            <a:off x="3255250"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only">
  <p:cSld name="CUSTOM_5_1_2">
    <p:spTree>
      <p:nvGrpSpPr>
        <p:cNvPr id="342" name="Shape 342"/>
        <p:cNvGrpSpPr/>
        <p:nvPr/>
      </p:nvGrpSpPr>
      <p:grpSpPr>
        <a:xfrm>
          <a:off x="0" y="0"/>
          <a:ext cx="0" cy="0"/>
          <a:chOff x="0" y="0"/>
          <a:chExt cx="0" cy="0"/>
        </a:xfrm>
      </p:grpSpPr>
      <p:sp>
        <p:nvSpPr>
          <p:cNvPr id="343" name="Google Shape;343;p53"/>
          <p:cNvSpPr/>
          <p:nvPr>
            <p:ph idx="2" type="pic"/>
          </p:nvPr>
        </p:nvSpPr>
        <p:spPr>
          <a:xfrm>
            <a:off x="311700" y="445025"/>
            <a:ext cx="8520600" cy="4218300"/>
          </a:xfrm>
          <a:prstGeom prst="rect">
            <a:avLst/>
          </a:prstGeom>
          <a:noFill/>
          <a:ln>
            <a:noFill/>
          </a:ln>
        </p:spPr>
      </p:sp>
      <p:sp>
        <p:nvSpPr>
          <p:cNvPr id="344" name="Google Shape;344;p5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grid">
  <p:cSld name="CUSTOM_6_1">
    <p:spTree>
      <p:nvGrpSpPr>
        <p:cNvPr id="345" name="Shape 345"/>
        <p:cNvGrpSpPr/>
        <p:nvPr/>
      </p:nvGrpSpPr>
      <p:grpSpPr>
        <a:xfrm>
          <a:off x="0" y="0"/>
          <a:ext cx="0" cy="0"/>
          <a:chOff x="0" y="0"/>
          <a:chExt cx="0" cy="0"/>
        </a:xfrm>
      </p:grpSpPr>
      <p:sp>
        <p:nvSpPr>
          <p:cNvPr id="346" name="Google Shape;346;p5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347" name="Google Shape;347;p54"/>
          <p:cNvSpPr/>
          <p:nvPr>
            <p:ph idx="2" type="pic"/>
          </p:nvPr>
        </p:nvSpPr>
        <p:spPr>
          <a:xfrm>
            <a:off x="3389600" y="118913"/>
            <a:ext cx="1643700" cy="1535100"/>
          </a:xfrm>
          <a:prstGeom prst="rect">
            <a:avLst/>
          </a:prstGeom>
          <a:noFill/>
          <a:ln>
            <a:noFill/>
          </a:ln>
        </p:spPr>
      </p:sp>
      <p:sp>
        <p:nvSpPr>
          <p:cNvPr id="348" name="Google Shape;348;p54"/>
          <p:cNvSpPr/>
          <p:nvPr>
            <p:ph idx="3" type="pic"/>
          </p:nvPr>
        </p:nvSpPr>
        <p:spPr>
          <a:xfrm>
            <a:off x="5195935" y="118913"/>
            <a:ext cx="1643700" cy="1535100"/>
          </a:xfrm>
          <a:prstGeom prst="rect">
            <a:avLst/>
          </a:prstGeom>
          <a:noFill/>
          <a:ln>
            <a:noFill/>
          </a:ln>
        </p:spPr>
      </p:sp>
      <p:sp>
        <p:nvSpPr>
          <p:cNvPr id="349" name="Google Shape;349;p54"/>
          <p:cNvSpPr/>
          <p:nvPr>
            <p:ph idx="4" type="pic"/>
          </p:nvPr>
        </p:nvSpPr>
        <p:spPr>
          <a:xfrm>
            <a:off x="7002270" y="118913"/>
            <a:ext cx="1643700" cy="1535100"/>
          </a:xfrm>
          <a:prstGeom prst="rect">
            <a:avLst/>
          </a:prstGeom>
          <a:noFill/>
          <a:ln>
            <a:noFill/>
          </a:ln>
        </p:spPr>
      </p:sp>
      <p:sp>
        <p:nvSpPr>
          <p:cNvPr id="350" name="Google Shape;350;p54"/>
          <p:cNvSpPr/>
          <p:nvPr>
            <p:ph idx="5" type="pic"/>
          </p:nvPr>
        </p:nvSpPr>
        <p:spPr>
          <a:xfrm>
            <a:off x="3389588" y="1804212"/>
            <a:ext cx="1643700" cy="1535100"/>
          </a:xfrm>
          <a:prstGeom prst="rect">
            <a:avLst/>
          </a:prstGeom>
          <a:noFill/>
          <a:ln>
            <a:noFill/>
          </a:ln>
        </p:spPr>
      </p:sp>
      <p:sp>
        <p:nvSpPr>
          <p:cNvPr id="351" name="Google Shape;351;p54"/>
          <p:cNvSpPr/>
          <p:nvPr>
            <p:ph idx="6" type="pic"/>
          </p:nvPr>
        </p:nvSpPr>
        <p:spPr>
          <a:xfrm>
            <a:off x="5195922" y="1804212"/>
            <a:ext cx="1643700" cy="1535100"/>
          </a:xfrm>
          <a:prstGeom prst="rect">
            <a:avLst/>
          </a:prstGeom>
          <a:noFill/>
          <a:ln>
            <a:noFill/>
          </a:ln>
        </p:spPr>
      </p:sp>
      <p:sp>
        <p:nvSpPr>
          <p:cNvPr id="352" name="Google Shape;352;p54"/>
          <p:cNvSpPr/>
          <p:nvPr>
            <p:ph idx="7" type="pic"/>
          </p:nvPr>
        </p:nvSpPr>
        <p:spPr>
          <a:xfrm>
            <a:off x="7002257" y="1804212"/>
            <a:ext cx="1643700" cy="1535100"/>
          </a:xfrm>
          <a:prstGeom prst="rect">
            <a:avLst/>
          </a:prstGeom>
          <a:noFill/>
          <a:ln>
            <a:noFill/>
          </a:ln>
        </p:spPr>
      </p:sp>
      <p:sp>
        <p:nvSpPr>
          <p:cNvPr id="353" name="Google Shape;353;p54"/>
          <p:cNvSpPr txBox="1"/>
          <p:nvPr>
            <p:ph type="title"/>
          </p:nvPr>
        </p:nvSpPr>
        <p:spPr>
          <a:xfrm>
            <a:off x="351550" y="445025"/>
            <a:ext cx="2596800" cy="1706400"/>
          </a:xfrm>
          <a:prstGeom prst="rect">
            <a:avLst/>
          </a:prstGeom>
        </p:spPr>
        <p:txBody>
          <a:bodyPr anchorCtr="0" anchor="t" bIns="91425" lIns="91425" spcFirstLastPara="1" rIns="91425" wrap="square" tIns="91425">
            <a:spAutoFit/>
          </a:bodyPr>
          <a:lstStyle>
            <a:lvl1pPr lvl="0">
              <a:spcBef>
                <a:spcPts val="0"/>
              </a:spcBef>
              <a:spcAft>
                <a:spcPts val="0"/>
              </a:spcAft>
              <a:buSzPts val="2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4" name="Google Shape;354;p54"/>
          <p:cNvSpPr/>
          <p:nvPr>
            <p:ph idx="8" type="pic"/>
          </p:nvPr>
        </p:nvSpPr>
        <p:spPr>
          <a:xfrm>
            <a:off x="3389588" y="3489487"/>
            <a:ext cx="1643700" cy="1535100"/>
          </a:xfrm>
          <a:prstGeom prst="rect">
            <a:avLst/>
          </a:prstGeom>
          <a:noFill/>
          <a:ln>
            <a:noFill/>
          </a:ln>
        </p:spPr>
      </p:sp>
      <p:sp>
        <p:nvSpPr>
          <p:cNvPr id="355" name="Google Shape;355;p54"/>
          <p:cNvSpPr/>
          <p:nvPr>
            <p:ph idx="9" type="pic"/>
          </p:nvPr>
        </p:nvSpPr>
        <p:spPr>
          <a:xfrm>
            <a:off x="5195922" y="3489487"/>
            <a:ext cx="1643700" cy="1535100"/>
          </a:xfrm>
          <a:prstGeom prst="rect">
            <a:avLst/>
          </a:prstGeom>
          <a:noFill/>
          <a:ln>
            <a:noFill/>
          </a:ln>
        </p:spPr>
      </p:sp>
      <p:sp>
        <p:nvSpPr>
          <p:cNvPr id="356" name="Google Shape;356;p54"/>
          <p:cNvSpPr/>
          <p:nvPr>
            <p:ph idx="13" type="pic"/>
          </p:nvPr>
        </p:nvSpPr>
        <p:spPr>
          <a:xfrm>
            <a:off x="7002257" y="3489487"/>
            <a:ext cx="1643700" cy="1535100"/>
          </a:xfrm>
          <a:prstGeom prst="rect">
            <a:avLst/>
          </a:prstGeom>
          <a:noFill/>
          <a:ln>
            <a:noFill/>
          </a:ln>
        </p:spPr>
      </p:sp>
    </p:spTree>
  </p:cSld>
  <p:clrMapOvr>
    <a:masterClrMapping/>
  </p:clrMapOvr>
  <p:extLst>
    <p:ext uri="{DCECCB84-F9BA-43D5-87BE-67443E8EF086}">
      <p15:sldGuideLst>
        <p15:guide id="1" pos="5564">
          <p15:clr>
            <a:srgbClr val="E46962"/>
          </p15:clr>
        </p15:guide>
      </p15:sldGuideLst>
    </p:ext>
  </p:extLs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Divider Blue">
  <p:cSld name="CUSTOM_5_1_1">
    <p:bg>
      <p:bgPr>
        <a:solidFill>
          <a:schemeClr val="accent4"/>
        </a:solidFill>
      </p:bgPr>
    </p:bg>
    <p:spTree>
      <p:nvGrpSpPr>
        <p:cNvPr id="38" name="Shape 38"/>
        <p:cNvGrpSpPr/>
        <p:nvPr/>
      </p:nvGrpSpPr>
      <p:grpSpPr>
        <a:xfrm>
          <a:off x="0" y="0"/>
          <a:ext cx="0" cy="0"/>
          <a:chOff x="0" y="0"/>
          <a:chExt cx="0" cy="0"/>
        </a:xfrm>
      </p:grpSpPr>
      <p:sp>
        <p:nvSpPr>
          <p:cNvPr id="39" name="Google Shape;39;p7"/>
          <p:cNvSpPr/>
          <p:nvPr>
            <p:ph idx="2" type="pic"/>
          </p:nvPr>
        </p:nvSpPr>
        <p:spPr>
          <a:xfrm>
            <a:off x="8596800" y="223475"/>
            <a:ext cx="318600" cy="318600"/>
          </a:xfrm>
          <a:prstGeom prst="ellipse">
            <a:avLst/>
          </a:prstGeom>
          <a:noFill/>
          <a:ln>
            <a:noFill/>
          </a:ln>
        </p:spPr>
      </p:sp>
      <p:sp>
        <p:nvSpPr>
          <p:cNvPr id="40" name="Google Shape;40;p7"/>
          <p:cNvSpPr txBox="1"/>
          <p:nvPr>
            <p:ph type="title"/>
          </p:nvPr>
        </p:nvSpPr>
        <p:spPr>
          <a:xfrm>
            <a:off x="884890" y="1024150"/>
            <a:ext cx="6123900" cy="14751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Clr>
                <a:schemeClr val="dk2"/>
              </a:buClr>
              <a:buSzPts val="9600"/>
              <a:buNone/>
              <a:defRPr sz="9600">
                <a:solidFill>
                  <a:schemeClr val="dk2"/>
                </a:solidFill>
              </a:defRPr>
            </a:lvl1pPr>
            <a:lvl2pPr lvl="1">
              <a:lnSpc>
                <a:spcPct val="80000"/>
              </a:lnSpc>
              <a:spcBef>
                <a:spcPts val="0"/>
              </a:spcBef>
              <a:spcAft>
                <a:spcPts val="0"/>
              </a:spcAft>
              <a:buSzPts val="1400"/>
              <a:buNone/>
              <a:defRPr/>
            </a:lvl2pPr>
            <a:lvl3pPr lvl="2">
              <a:lnSpc>
                <a:spcPct val="80000"/>
              </a:lnSpc>
              <a:spcBef>
                <a:spcPts val="0"/>
              </a:spcBef>
              <a:spcAft>
                <a:spcPts val="0"/>
              </a:spcAft>
              <a:buSzPts val="1400"/>
              <a:buNone/>
              <a:defRPr/>
            </a:lvl3pPr>
            <a:lvl4pPr lvl="3">
              <a:lnSpc>
                <a:spcPct val="80000"/>
              </a:lnSpc>
              <a:spcBef>
                <a:spcPts val="0"/>
              </a:spcBef>
              <a:spcAft>
                <a:spcPts val="0"/>
              </a:spcAft>
              <a:buSzPts val="1400"/>
              <a:buNone/>
              <a:defRPr/>
            </a:lvl4pPr>
            <a:lvl5pPr lvl="4">
              <a:lnSpc>
                <a:spcPct val="80000"/>
              </a:lnSpc>
              <a:spcBef>
                <a:spcPts val="0"/>
              </a:spcBef>
              <a:spcAft>
                <a:spcPts val="0"/>
              </a:spcAft>
              <a:buSzPts val="1400"/>
              <a:buNone/>
              <a:defRPr/>
            </a:lvl5pPr>
            <a:lvl6pPr lvl="5">
              <a:lnSpc>
                <a:spcPct val="80000"/>
              </a:lnSpc>
              <a:spcBef>
                <a:spcPts val="0"/>
              </a:spcBef>
              <a:spcAft>
                <a:spcPts val="0"/>
              </a:spcAft>
              <a:buSzPts val="1400"/>
              <a:buNone/>
              <a:defRPr/>
            </a:lvl6pPr>
            <a:lvl7pPr lvl="6">
              <a:lnSpc>
                <a:spcPct val="80000"/>
              </a:lnSpc>
              <a:spcBef>
                <a:spcPts val="0"/>
              </a:spcBef>
              <a:spcAft>
                <a:spcPts val="0"/>
              </a:spcAft>
              <a:buSzPts val="1400"/>
              <a:buNone/>
              <a:defRPr/>
            </a:lvl7pPr>
            <a:lvl8pPr lvl="7">
              <a:lnSpc>
                <a:spcPct val="80000"/>
              </a:lnSpc>
              <a:spcBef>
                <a:spcPts val="0"/>
              </a:spcBef>
              <a:spcAft>
                <a:spcPts val="0"/>
              </a:spcAft>
              <a:buSzPts val="1400"/>
              <a:buNone/>
              <a:defRPr/>
            </a:lvl8pPr>
            <a:lvl9pPr lvl="8">
              <a:lnSpc>
                <a:spcPct val="80000"/>
              </a:lnSpc>
              <a:spcBef>
                <a:spcPts val="0"/>
              </a:spcBef>
              <a:spcAft>
                <a:spcPts val="0"/>
              </a:spcAft>
              <a:buSzPts val="1400"/>
              <a:buNone/>
              <a:defRPr/>
            </a:lvl9pPr>
          </a:lstStyle>
          <a:p/>
        </p:txBody>
      </p:sp>
      <p:sp>
        <p:nvSpPr>
          <p:cNvPr id="41" name="Google Shape;41;p7"/>
          <p:cNvSpPr txBox="1"/>
          <p:nvPr>
            <p:ph idx="1" type="subTitle"/>
          </p:nvPr>
        </p:nvSpPr>
        <p:spPr>
          <a:xfrm>
            <a:off x="966811" y="321575"/>
            <a:ext cx="2304000" cy="393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400"/>
              <a:buFont typeface="Albert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7"/>
          <p:cNvSpPr txBox="1"/>
          <p:nvPr>
            <p:ph idx="3" type="title"/>
          </p:nvPr>
        </p:nvSpPr>
        <p:spPr>
          <a:xfrm>
            <a:off x="7158725" y="4563900"/>
            <a:ext cx="1354500" cy="3936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1000"/>
              <a:buFont typeface="Albert Sans"/>
              <a:buNone/>
              <a:defRPr sz="1000">
                <a:solidFill>
                  <a:schemeClr val="dk2"/>
                </a:solidFill>
                <a:latin typeface="Albert Sans"/>
                <a:ea typeface="Albert Sans"/>
                <a:cs typeface="Albert Sans"/>
                <a:sym typeface="Albert Sans"/>
              </a:defRPr>
            </a:lvl1pPr>
            <a:lvl2pPr lvl="1">
              <a:spcBef>
                <a:spcPts val="0"/>
              </a:spcBef>
              <a:spcAft>
                <a:spcPts val="0"/>
              </a:spcAft>
              <a:buClr>
                <a:schemeClr val="dk2"/>
              </a:buClr>
              <a:buSzPts val="1400"/>
              <a:buNone/>
              <a:defRPr>
                <a:solidFill>
                  <a:schemeClr val="dk2"/>
                </a:solidFill>
              </a:defRPr>
            </a:lvl2pPr>
            <a:lvl3pPr lvl="2">
              <a:spcBef>
                <a:spcPts val="0"/>
              </a:spcBef>
              <a:spcAft>
                <a:spcPts val="0"/>
              </a:spcAft>
              <a:buClr>
                <a:schemeClr val="dk2"/>
              </a:buClr>
              <a:buSzPts val="1400"/>
              <a:buNone/>
              <a:defRPr>
                <a:solidFill>
                  <a:schemeClr val="dk2"/>
                </a:solidFill>
              </a:defRPr>
            </a:lvl3pPr>
            <a:lvl4pPr lvl="3">
              <a:spcBef>
                <a:spcPts val="0"/>
              </a:spcBef>
              <a:spcAft>
                <a:spcPts val="0"/>
              </a:spcAft>
              <a:buClr>
                <a:schemeClr val="dk2"/>
              </a:buClr>
              <a:buSzPts val="1400"/>
              <a:buNone/>
              <a:defRPr>
                <a:solidFill>
                  <a:schemeClr val="dk2"/>
                </a:solidFill>
              </a:defRPr>
            </a:lvl4pPr>
            <a:lvl5pPr lvl="4">
              <a:spcBef>
                <a:spcPts val="0"/>
              </a:spcBef>
              <a:spcAft>
                <a:spcPts val="0"/>
              </a:spcAft>
              <a:buClr>
                <a:schemeClr val="dk2"/>
              </a:buClr>
              <a:buSzPts val="1400"/>
              <a:buNone/>
              <a:defRPr>
                <a:solidFill>
                  <a:schemeClr val="dk2"/>
                </a:solidFill>
              </a:defRPr>
            </a:lvl5pPr>
            <a:lvl6pPr lvl="5">
              <a:spcBef>
                <a:spcPts val="0"/>
              </a:spcBef>
              <a:spcAft>
                <a:spcPts val="0"/>
              </a:spcAft>
              <a:buClr>
                <a:schemeClr val="dk2"/>
              </a:buClr>
              <a:buSzPts val="1400"/>
              <a:buNone/>
              <a:defRPr>
                <a:solidFill>
                  <a:schemeClr val="dk2"/>
                </a:solidFill>
              </a:defRPr>
            </a:lvl6pPr>
            <a:lvl7pPr lvl="6">
              <a:spcBef>
                <a:spcPts val="0"/>
              </a:spcBef>
              <a:spcAft>
                <a:spcPts val="0"/>
              </a:spcAft>
              <a:buClr>
                <a:schemeClr val="dk2"/>
              </a:buClr>
              <a:buSzPts val="1400"/>
              <a:buNone/>
              <a:defRPr>
                <a:solidFill>
                  <a:schemeClr val="dk2"/>
                </a:solidFill>
              </a:defRPr>
            </a:lvl7pPr>
            <a:lvl8pPr lvl="7">
              <a:spcBef>
                <a:spcPts val="0"/>
              </a:spcBef>
              <a:spcAft>
                <a:spcPts val="0"/>
              </a:spcAft>
              <a:buClr>
                <a:schemeClr val="dk2"/>
              </a:buClr>
              <a:buSzPts val="1400"/>
              <a:buNone/>
              <a:defRPr>
                <a:solidFill>
                  <a:schemeClr val="dk2"/>
                </a:solidFill>
              </a:defRPr>
            </a:lvl8pPr>
            <a:lvl9pPr lvl="8">
              <a:spcBef>
                <a:spcPts val="0"/>
              </a:spcBef>
              <a:spcAft>
                <a:spcPts val="0"/>
              </a:spcAft>
              <a:buClr>
                <a:schemeClr val="dk2"/>
              </a:buClr>
              <a:buSzPts val="1400"/>
              <a:buNone/>
              <a:defRPr>
                <a:solidFill>
                  <a:schemeClr val="dk2"/>
                </a:solidFil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ull Quote">
  <p:cSld name="CUSTOM_1">
    <p:bg>
      <p:bgPr>
        <a:solidFill>
          <a:schemeClr val="lt1"/>
        </a:solidFill>
      </p:bgPr>
    </p:bg>
    <p:spTree>
      <p:nvGrpSpPr>
        <p:cNvPr id="43" name="Shape 43"/>
        <p:cNvGrpSpPr/>
        <p:nvPr/>
      </p:nvGrpSpPr>
      <p:grpSpPr>
        <a:xfrm>
          <a:off x="0" y="0"/>
          <a:ext cx="0" cy="0"/>
          <a:chOff x="0" y="0"/>
          <a:chExt cx="0" cy="0"/>
        </a:xfrm>
      </p:grpSpPr>
      <p:sp>
        <p:nvSpPr>
          <p:cNvPr id="44" name="Google Shape;44;p8"/>
          <p:cNvSpPr/>
          <p:nvPr>
            <p:ph idx="2" type="pic"/>
          </p:nvPr>
        </p:nvSpPr>
        <p:spPr>
          <a:xfrm>
            <a:off x="8596800" y="223475"/>
            <a:ext cx="318600" cy="318600"/>
          </a:xfrm>
          <a:prstGeom prst="ellipse">
            <a:avLst/>
          </a:prstGeom>
          <a:noFill/>
          <a:ln>
            <a:noFill/>
          </a:ln>
        </p:spPr>
      </p:sp>
      <p:sp>
        <p:nvSpPr>
          <p:cNvPr id="45" name="Google Shape;45;p8"/>
          <p:cNvSpPr txBox="1"/>
          <p:nvPr>
            <p:ph idx="1" type="subTitle"/>
          </p:nvPr>
        </p:nvSpPr>
        <p:spPr>
          <a:xfrm>
            <a:off x="4627750" y="1204950"/>
            <a:ext cx="2489700" cy="3636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1400"/>
              <a:buFont typeface="Albert Sans"/>
              <a:buNone/>
              <a:defRPr>
                <a:solidFill>
                  <a:schemeClr val="dk2"/>
                </a:solidFill>
              </a:defRPr>
            </a:lvl1pPr>
            <a:lvl2pPr lvl="1">
              <a:spcBef>
                <a:spcPts val="0"/>
              </a:spcBef>
              <a:spcAft>
                <a:spcPts val="0"/>
              </a:spcAft>
              <a:buClr>
                <a:schemeClr val="dk2"/>
              </a:buClr>
              <a:buSzPts val="1400"/>
              <a:buNone/>
              <a:defRPr>
                <a:solidFill>
                  <a:schemeClr val="dk2"/>
                </a:solidFill>
              </a:defRPr>
            </a:lvl2pPr>
            <a:lvl3pPr lvl="2">
              <a:spcBef>
                <a:spcPts val="0"/>
              </a:spcBef>
              <a:spcAft>
                <a:spcPts val="0"/>
              </a:spcAft>
              <a:buClr>
                <a:schemeClr val="dk2"/>
              </a:buClr>
              <a:buSzPts val="1400"/>
              <a:buNone/>
              <a:defRPr>
                <a:solidFill>
                  <a:schemeClr val="dk2"/>
                </a:solidFill>
              </a:defRPr>
            </a:lvl3pPr>
            <a:lvl4pPr lvl="3">
              <a:spcBef>
                <a:spcPts val="0"/>
              </a:spcBef>
              <a:spcAft>
                <a:spcPts val="0"/>
              </a:spcAft>
              <a:buClr>
                <a:schemeClr val="dk2"/>
              </a:buClr>
              <a:buSzPts val="1400"/>
              <a:buNone/>
              <a:defRPr>
                <a:solidFill>
                  <a:schemeClr val="dk2"/>
                </a:solidFill>
              </a:defRPr>
            </a:lvl4pPr>
            <a:lvl5pPr lvl="4">
              <a:spcBef>
                <a:spcPts val="0"/>
              </a:spcBef>
              <a:spcAft>
                <a:spcPts val="0"/>
              </a:spcAft>
              <a:buClr>
                <a:schemeClr val="dk2"/>
              </a:buClr>
              <a:buSzPts val="1400"/>
              <a:buNone/>
              <a:defRPr>
                <a:solidFill>
                  <a:schemeClr val="dk2"/>
                </a:solidFill>
              </a:defRPr>
            </a:lvl5pPr>
            <a:lvl6pPr lvl="5">
              <a:spcBef>
                <a:spcPts val="0"/>
              </a:spcBef>
              <a:spcAft>
                <a:spcPts val="0"/>
              </a:spcAft>
              <a:buClr>
                <a:schemeClr val="dk2"/>
              </a:buClr>
              <a:buSzPts val="1400"/>
              <a:buNone/>
              <a:defRPr>
                <a:solidFill>
                  <a:schemeClr val="dk2"/>
                </a:solidFill>
              </a:defRPr>
            </a:lvl6pPr>
            <a:lvl7pPr lvl="6">
              <a:spcBef>
                <a:spcPts val="0"/>
              </a:spcBef>
              <a:spcAft>
                <a:spcPts val="0"/>
              </a:spcAft>
              <a:buClr>
                <a:schemeClr val="dk2"/>
              </a:buClr>
              <a:buSzPts val="1400"/>
              <a:buNone/>
              <a:defRPr>
                <a:solidFill>
                  <a:schemeClr val="dk2"/>
                </a:solidFill>
              </a:defRPr>
            </a:lvl7pPr>
            <a:lvl8pPr lvl="7">
              <a:spcBef>
                <a:spcPts val="0"/>
              </a:spcBef>
              <a:spcAft>
                <a:spcPts val="0"/>
              </a:spcAft>
              <a:buClr>
                <a:schemeClr val="dk2"/>
              </a:buClr>
              <a:buSzPts val="1400"/>
              <a:buNone/>
              <a:defRPr>
                <a:solidFill>
                  <a:schemeClr val="dk2"/>
                </a:solidFill>
              </a:defRPr>
            </a:lvl8pPr>
            <a:lvl9pPr lvl="8">
              <a:spcBef>
                <a:spcPts val="0"/>
              </a:spcBef>
              <a:spcAft>
                <a:spcPts val="0"/>
              </a:spcAft>
              <a:buClr>
                <a:schemeClr val="dk2"/>
              </a:buClr>
              <a:buSzPts val="1400"/>
              <a:buNone/>
              <a:defRPr>
                <a:solidFill>
                  <a:schemeClr val="dk2"/>
                </a:solidFill>
              </a:defRPr>
            </a:lvl9pPr>
          </a:lstStyle>
          <a:p/>
        </p:txBody>
      </p:sp>
      <p:sp>
        <p:nvSpPr>
          <p:cNvPr id="46" name="Google Shape;46;p8"/>
          <p:cNvSpPr txBox="1"/>
          <p:nvPr>
            <p:ph idx="3" type="body"/>
          </p:nvPr>
        </p:nvSpPr>
        <p:spPr>
          <a:xfrm>
            <a:off x="4627750" y="1592350"/>
            <a:ext cx="2539200" cy="1613700"/>
          </a:xfrm>
          <a:prstGeom prst="rect">
            <a:avLst/>
          </a:prstGeom>
        </p:spPr>
        <p:txBody>
          <a:bodyPr anchorCtr="0" anchor="t" bIns="91425" lIns="91425" spcFirstLastPara="1" rIns="91425" wrap="square" tIns="91425">
            <a:noAutofit/>
          </a:bodyPr>
          <a:lstStyle>
            <a:lvl1pPr indent="-381000" lvl="0" marL="457200">
              <a:spcBef>
                <a:spcPts val="0"/>
              </a:spcBef>
              <a:spcAft>
                <a:spcPts val="0"/>
              </a:spcAft>
              <a:buClr>
                <a:schemeClr val="dk2"/>
              </a:buClr>
              <a:buSzPts val="2400"/>
              <a:buFont typeface="Nanum Myeongjo"/>
              <a:buChar char="●"/>
              <a:defRPr sz="2400" u="none">
                <a:solidFill>
                  <a:schemeClr val="dk2"/>
                </a:solidFill>
                <a:latin typeface="Nanum Myeongjo"/>
                <a:ea typeface="Nanum Myeongjo"/>
                <a:cs typeface="Nanum Myeongjo"/>
                <a:sym typeface="Nanum Myeongjo"/>
              </a:defRPr>
            </a:lvl1pPr>
            <a:lvl2pPr indent="-381000" lvl="1" marL="914400">
              <a:spcBef>
                <a:spcPts val="0"/>
              </a:spcBef>
              <a:spcAft>
                <a:spcPts val="0"/>
              </a:spcAft>
              <a:buClr>
                <a:schemeClr val="dk2"/>
              </a:buClr>
              <a:buSzPts val="2400"/>
              <a:buFont typeface="Nanum Myeongjo"/>
              <a:buChar char="○"/>
              <a:defRPr sz="2400" u="none">
                <a:solidFill>
                  <a:schemeClr val="dk2"/>
                </a:solidFill>
                <a:latin typeface="Nanum Myeongjo"/>
                <a:ea typeface="Nanum Myeongjo"/>
                <a:cs typeface="Nanum Myeongjo"/>
                <a:sym typeface="Nanum Myeongjo"/>
              </a:defRPr>
            </a:lvl2pPr>
            <a:lvl3pPr indent="-381000" lvl="2" marL="1371600">
              <a:spcBef>
                <a:spcPts val="0"/>
              </a:spcBef>
              <a:spcAft>
                <a:spcPts val="0"/>
              </a:spcAft>
              <a:buClr>
                <a:schemeClr val="dk2"/>
              </a:buClr>
              <a:buSzPts val="2400"/>
              <a:buFont typeface="Nanum Myeongjo"/>
              <a:buChar char="■"/>
              <a:defRPr sz="2400" u="none">
                <a:solidFill>
                  <a:schemeClr val="dk2"/>
                </a:solidFill>
                <a:latin typeface="Nanum Myeongjo"/>
                <a:ea typeface="Nanum Myeongjo"/>
                <a:cs typeface="Nanum Myeongjo"/>
                <a:sym typeface="Nanum Myeongjo"/>
              </a:defRPr>
            </a:lvl3pPr>
            <a:lvl4pPr indent="-381000" lvl="3" marL="1828800">
              <a:spcBef>
                <a:spcPts val="0"/>
              </a:spcBef>
              <a:spcAft>
                <a:spcPts val="0"/>
              </a:spcAft>
              <a:buClr>
                <a:schemeClr val="dk2"/>
              </a:buClr>
              <a:buSzPts val="2400"/>
              <a:buFont typeface="Nanum Myeongjo"/>
              <a:buChar char="●"/>
              <a:defRPr sz="2400" u="none">
                <a:solidFill>
                  <a:schemeClr val="dk2"/>
                </a:solidFill>
                <a:latin typeface="Nanum Myeongjo"/>
                <a:ea typeface="Nanum Myeongjo"/>
                <a:cs typeface="Nanum Myeongjo"/>
                <a:sym typeface="Nanum Myeongjo"/>
              </a:defRPr>
            </a:lvl4pPr>
            <a:lvl5pPr indent="-381000" lvl="4" marL="2286000">
              <a:spcBef>
                <a:spcPts val="0"/>
              </a:spcBef>
              <a:spcAft>
                <a:spcPts val="0"/>
              </a:spcAft>
              <a:buClr>
                <a:schemeClr val="dk2"/>
              </a:buClr>
              <a:buSzPts val="2400"/>
              <a:buFont typeface="Nanum Myeongjo"/>
              <a:buChar char="○"/>
              <a:defRPr sz="2400" u="none">
                <a:solidFill>
                  <a:schemeClr val="dk2"/>
                </a:solidFill>
                <a:latin typeface="Nanum Myeongjo"/>
                <a:ea typeface="Nanum Myeongjo"/>
                <a:cs typeface="Nanum Myeongjo"/>
                <a:sym typeface="Nanum Myeongjo"/>
              </a:defRPr>
            </a:lvl5pPr>
            <a:lvl6pPr indent="-381000" lvl="5" marL="2743200">
              <a:spcBef>
                <a:spcPts val="0"/>
              </a:spcBef>
              <a:spcAft>
                <a:spcPts val="0"/>
              </a:spcAft>
              <a:buClr>
                <a:schemeClr val="dk2"/>
              </a:buClr>
              <a:buSzPts val="2400"/>
              <a:buFont typeface="Nanum Myeongjo"/>
              <a:buChar char="■"/>
              <a:defRPr sz="2400" u="none">
                <a:solidFill>
                  <a:schemeClr val="dk2"/>
                </a:solidFill>
                <a:latin typeface="Nanum Myeongjo"/>
                <a:ea typeface="Nanum Myeongjo"/>
                <a:cs typeface="Nanum Myeongjo"/>
                <a:sym typeface="Nanum Myeongjo"/>
              </a:defRPr>
            </a:lvl6pPr>
            <a:lvl7pPr indent="-381000" lvl="6" marL="3200400">
              <a:spcBef>
                <a:spcPts val="0"/>
              </a:spcBef>
              <a:spcAft>
                <a:spcPts val="0"/>
              </a:spcAft>
              <a:buClr>
                <a:schemeClr val="dk2"/>
              </a:buClr>
              <a:buSzPts val="2400"/>
              <a:buFont typeface="Nanum Myeongjo"/>
              <a:buChar char="●"/>
              <a:defRPr sz="2400" u="none">
                <a:solidFill>
                  <a:schemeClr val="dk2"/>
                </a:solidFill>
                <a:latin typeface="Nanum Myeongjo"/>
                <a:ea typeface="Nanum Myeongjo"/>
                <a:cs typeface="Nanum Myeongjo"/>
                <a:sym typeface="Nanum Myeongjo"/>
              </a:defRPr>
            </a:lvl7pPr>
            <a:lvl8pPr indent="-381000" lvl="7" marL="3657600">
              <a:spcBef>
                <a:spcPts val="0"/>
              </a:spcBef>
              <a:spcAft>
                <a:spcPts val="0"/>
              </a:spcAft>
              <a:buClr>
                <a:schemeClr val="dk2"/>
              </a:buClr>
              <a:buSzPts val="2400"/>
              <a:buFont typeface="Nanum Myeongjo"/>
              <a:buChar char="○"/>
              <a:defRPr sz="2400" u="none">
                <a:solidFill>
                  <a:schemeClr val="dk2"/>
                </a:solidFill>
                <a:latin typeface="Nanum Myeongjo"/>
                <a:ea typeface="Nanum Myeongjo"/>
                <a:cs typeface="Nanum Myeongjo"/>
                <a:sym typeface="Nanum Myeongjo"/>
              </a:defRPr>
            </a:lvl8pPr>
            <a:lvl9pPr indent="-381000" lvl="8" marL="4114800">
              <a:spcBef>
                <a:spcPts val="0"/>
              </a:spcBef>
              <a:spcAft>
                <a:spcPts val="0"/>
              </a:spcAft>
              <a:buClr>
                <a:schemeClr val="dk2"/>
              </a:buClr>
              <a:buSzPts val="2400"/>
              <a:buFont typeface="Nanum Myeongjo"/>
              <a:buChar char="■"/>
              <a:defRPr sz="2400" u="none">
                <a:solidFill>
                  <a:schemeClr val="dk2"/>
                </a:solidFill>
                <a:latin typeface="Nanum Myeongjo"/>
                <a:ea typeface="Nanum Myeongjo"/>
                <a:cs typeface="Nanum Myeongjo"/>
                <a:sym typeface="Nanum Myeongjo"/>
              </a:defRPr>
            </a:lvl9pPr>
          </a:lstStyle>
          <a:p/>
        </p:txBody>
      </p:sp>
      <p:sp>
        <p:nvSpPr>
          <p:cNvPr id="47" name="Google Shape;47;p8"/>
          <p:cNvSpPr/>
          <p:nvPr>
            <p:ph idx="4" type="pic"/>
          </p:nvPr>
        </p:nvSpPr>
        <p:spPr>
          <a:xfrm rot="-5400000">
            <a:off x="1529325" y="1257825"/>
            <a:ext cx="3114600" cy="2619600"/>
          </a:xfrm>
          <a:prstGeom prst="round2SameRect">
            <a:avLst>
              <a:gd fmla="val 3848" name="adj1"/>
              <a:gd fmla="val 0" name="adj2"/>
            </a:avLst>
          </a:prstGeom>
          <a:noFill/>
          <a:ln>
            <a:noFill/>
          </a:ln>
        </p:spPr>
      </p:sp>
      <p:sp>
        <p:nvSpPr>
          <p:cNvPr id="48" name="Google Shape;48;p8"/>
          <p:cNvSpPr txBox="1"/>
          <p:nvPr>
            <p:ph type="title"/>
          </p:nvPr>
        </p:nvSpPr>
        <p:spPr>
          <a:xfrm>
            <a:off x="7158725" y="4563900"/>
            <a:ext cx="1354500" cy="3936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1000"/>
              <a:buFont typeface="Albert Sans"/>
              <a:buNone/>
              <a:defRPr sz="1000">
                <a:solidFill>
                  <a:schemeClr val="dk2"/>
                </a:solidFill>
                <a:latin typeface="Albert Sans"/>
                <a:ea typeface="Albert Sans"/>
                <a:cs typeface="Albert Sans"/>
                <a:sym typeface="Albert Sans"/>
              </a:defRPr>
            </a:lvl1pPr>
            <a:lvl2pPr lvl="1">
              <a:spcBef>
                <a:spcPts val="0"/>
              </a:spcBef>
              <a:spcAft>
                <a:spcPts val="0"/>
              </a:spcAft>
              <a:buClr>
                <a:schemeClr val="dk2"/>
              </a:buClr>
              <a:buSzPts val="1400"/>
              <a:buNone/>
              <a:defRPr>
                <a:solidFill>
                  <a:schemeClr val="dk2"/>
                </a:solidFill>
              </a:defRPr>
            </a:lvl2pPr>
            <a:lvl3pPr lvl="2">
              <a:spcBef>
                <a:spcPts val="0"/>
              </a:spcBef>
              <a:spcAft>
                <a:spcPts val="0"/>
              </a:spcAft>
              <a:buClr>
                <a:schemeClr val="dk2"/>
              </a:buClr>
              <a:buSzPts val="1400"/>
              <a:buNone/>
              <a:defRPr>
                <a:solidFill>
                  <a:schemeClr val="dk2"/>
                </a:solidFill>
              </a:defRPr>
            </a:lvl3pPr>
            <a:lvl4pPr lvl="3">
              <a:spcBef>
                <a:spcPts val="0"/>
              </a:spcBef>
              <a:spcAft>
                <a:spcPts val="0"/>
              </a:spcAft>
              <a:buClr>
                <a:schemeClr val="dk2"/>
              </a:buClr>
              <a:buSzPts val="1400"/>
              <a:buNone/>
              <a:defRPr>
                <a:solidFill>
                  <a:schemeClr val="dk2"/>
                </a:solidFill>
              </a:defRPr>
            </a:lvl4pPr>
            <a:lvl5pPr lvl="4">
              <a:spcBef>
                <a:spcPts val="0"/>
              </a:spcBef>
              <a:spcAft>
                <a:spcPts val="0"/>
              </a:spcAft>
              <a:buClr>
                <a:schemeClr val="dk2"/>
              </a:buClr>
              <a:buSzPts val="1400"/>
              <a:buNone/>
              <a:defRPr>
                <a:solidFill>
                  <a:schemeClr val="dk2"/>
                </a:solidFill>
              </a:defRPr>
            </a:lvl5pPr>
            <a:lvl6pPr lvl="5">
              <a:spcBef>
                <a:spcPts val="0"/>
              </a:spcBef>
              <a:spcAft>
                <a:spcPts val="0"/>
              </a:spcAft>
              <a:buClr>
                <a:schemeClr val="dk2"/>
              </a:buClr>
              <a:buSzPts val="1400"/>
              <a:buNone/>
              <a:defRPr>
                <a:solidFill>
                  <a:schemeClr val="dk2"/>
                </a:solidFill>
              </a:defRPr>
            </a:lvl6pPr>
            <a:lvl7pPr lvl="6">
              <a:spcBef>
                <a:spcPts val="0"/>
              </a:spcBef>
              <a:spcAft>
                <a:spcPts val="0"/>
              </a:spcAft>
              <a:buClr>
                <a:schemeClr val="dk2"/>
              </a:buClr>
              <a:buSzPts val="1400"/>
              <a:buNone/>
              <a:defRPr>
                <a:solidFill>
                  <a:schemeClr val="dk2"/>
                </a:solidFill>
              </a:defRPr>
            </a:lvl7pPr>
            <a:lvl8pPr lvl="7">
              <a:spcBef>
                <a:spcPts val="0"/>
              </a:spcBef>
              <a:spcAft>
                <a:spcPts val="0"/>
              </a:spcAft>
              <a:buClr>
                <a:schemeClr val="dk2"/>
              </a:buClr>
              <a:buSzPts val="1400"/>
              <a:buNone/>
              <a:defRPr>
                <a:solidFill>
                  <a:schemeClr val="dk2"/>
                </a:solidFill>
              </a:defRPr>
            </a:lvl8pPr>
            <a:lvl9pPr lvl="8">
              <a:spcBef>
                <a:spcPts val="0"/>
              </a:spcBef>
              <a:spcAft>
                <a:spcPts val="0"/>
              </a:spcAft>
              <a:buClr>
                <a:schemeClr val="dk2"/>
              </a:buClr>
              <a:buSzPts val="1400"/>
              <a:buNone/>
              <a:defRPr>
                <a:solidFill>
                  <a:schemeClr val="dk2"/>
                </a:solidFill>
              </a:defRPr>
            </a:lvl9pPr>
          </a:lstStyle>
          <a:p/>
        </p:txBody>
      </p:sp>
    </p:spTree>
  </p:cSld>
  <p:clrMapOvr>
    <a:masterClrMapping/>
  </p:clrMapOvr>
  <p:extLst>
    <p:ext uri="{DCECCB84-F9BA-43D5-87BE-67443E8EF086}">
      <p15:sldGuideLst>
        <p15:guide id="1" orient="horz" pos="636">
          <p15:clr>
            <a:srgbClr val="E46962"/>
          </p15:clr>
        </p15:guide>
        <p15:guide id="2" orient="horz" pos="2604">
          <p15:clr>
            <a:srgbClr val="E46962"/>
          </p15:clr>
        </p15:guide>
      </p15:sldGuideLst>
    </p:ext>
  </p:extLs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ull Page Image">
  <p:cSld name="CUSTOM_2">
    <p:bg>
      <p:bgPr>
        <a:solidFill>
          <a:schemeClr val="lt2"/>
        </a:solidFill>
      </p:bgPr>
    </p:bg>
    <p:spTree>
      <p:nvGrpSpPr>
        <p:cNvPr id="49" name="Shape 49"/>
        <p:cNvGrpSpPr/>
        <p:nvPr/>
      </p:nvGrpSpPr>
      <p:grpSpPr>
        <a:xfrm>
          <a:off x="0" y="0"/>
          <a:ext cx="0" cy="0"/>
          <a:chOff x="0" y="0"/>
          <a:chExt cx="0" cy="0"/>
        </a:xfrm>
      </p:grpSpPr>
      <p:sp>
        <p:nvSpPr>
          <p:cNvPr id="50" name="Google Shape;50;p9"/>
          <p:cNvSpPr/>
          <p:nvPr>
            <p:ph idx="2" type="pic"/>
          </p:nvPr>
        </p:nvSpPr>
        <p:spPr>
          <a:xfrm>
            <a:off x="120000" y="114300"/>
            <a:ext cx="8904000" cy="4914900"/>
          </a:xfrm>
          <a:prstGeom prst="roundRect">
            <a:avLst>
              <a:gd fmla="val 2134" name="adj"/>
            </a:avLst>
          </a:prstGeom>
          <a:noFill/>
          <a:ln>
            <a:noFill/>
          </a:ln>
        </p:spPr>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Grid + Content">
  <p:cSld name="CUSTOM_3">
    <p:bg>
      <p:bgPr>
        <a:solidFill>
          <a:schemeClr val="lt1"/>
        </a:solidFill>
      </p:bgPr>
    </p:bg>
    <p:spTree>
      <p:nvGrpSpPr>
        <p:cNvPr id="51" name="Shape 51"/>
        <p:cNvGrpSpPr/>
        <p:nvPr/>
      </p:nvGrpSpPr>
      <p:grpSpPr>
        <a:xfrm>
          <a:off x="0" y="0"/>
          <a:ext cx="0" cy="0"/>
          <a:chOff x="0" y="0"/>
          <a:chExt cx="0" cy="0"/>
        </a:xfrm>
      </p:grpSpPr>
      <p:sp>
        <p:nvSpPr>
          <p:cNvPr id="52" name="Google Shape;52;p10"/>
          <p:cNvSpPr txBox="1"/>
          <p:nvPr>
            <p:ph idx="1" type="body"/>
          </p:nvPr>
        </p:nvSpPr>
        <p:spPr>
          <a:xfrm>
            <a:off x="5235220" y="2573350"/>
            <a:ext cx="3798300" cy="1907700"/>
          </a:xfrm>
          <a:prstGeom prst="rect">
            <a:avLst/>
          </a:prstGeom>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dk2"/>
              </a:buClr>
              <a:buSzPts val="1400"/>
              <a:buFont typeface="Albert Sans"/>
              <a:buChar char="●"/>
              <a:defRPr u="none">
                <a:solidFill>
                  <a:schemeClr val="dk2"/>
                </a:solidFill>
              </a:defRPr>
            </a:lvl1pPr>
            <a:lvl2pPr indent="-317500" lvl="1" marL="914400">
              <a:lnSpc>
                <a:spcPct val="115000"/>
              </a:lnSpc>
              <a:spcBef>
                <a:spcPts val="0"/>
              </a:spcBef>
              <a:spcAft>
                <a:spcPts val="0"/>
              </a:spcAft>
              <a:buClr>
                <a:schemeClr val="dk2"/>
              </a:buClr>
              <a:buSzPts val="1400"/>
              <a:buFont typeface="Albert Sans"/>
              <a:buChar char="○"/>
              <a:defRPr u="none">
                <a:solidFill>
                  <a:schemeClr val="dk2"/>
                </a:solidFill>
              </a:defRPr>
            </a:lvl2pPr>
            <a:lvl3pPr indent="-317500" lvl="2" marL="1371600">
              <a:lnSpc>
                <a:spcPct val="115000"/>
              </a:lnSpc>
              <a:spcBef>
                <a:spcPts val="0"/>
              </a:spcBef>
              <a:spcAft>
                <a:spcPts val="0"/>
              </a:spcAft>
              <a:buClr>
                <a:schemeClr val="dk2"/>
              </a:buClr>
              <a:buSzPts val="1400"/>
              <a:buFont typeface="Albert Sans"/>
              <a:buChar char="■"/>
              <a:defRPr u="none">
                <a:solidFill>
                  <a:schemeClr val="dk2"/>
                </a:solidFill>
              </a:defRPr>
            </a:lvl3pPr>
            <a:lvl4pPr indent="-317500" lvl="3" marL="1828800">
              <a:lnSpc>
                <a:spcPct val="115000"/>
              </a:lnSpc>
              <a:spcBef>
                <a:spcPts val="0"/>
              </a:spcBef>
              <a:spcAft>
                <a:spcPts val="0"/>
              </a:spcAft>
              <a:buClr>
                <a:schemeClr val="dk2"/>
              </a:buClr>
              <a:buSzPts val="1400"/>
              <a:buFont typeface="Albert Sans"/>
              <a:buChar char="●"/>
              <a:defRPr u="none">
                <a:solidFill>
                  <a:schemeClr val="dk2"/>
                </a:solidFill>
              </a:defRPr>
            </a:lvl4pPr>
            <a:lvl5pPr indent="-317500" lvl="4" marL="2286000">
              <a:lnSpc>
                <a:spcPct val="115000"/>
              </a:lnSpc>
              <a:spcBef>
                <a:spcPts val="0"/>
              </a:spcBef>
              <a:spcAft>
                <a:spcPts val="0"/>
              </a:spcAft>
              <a:buClr>
                <a:schemeClr val="dk2"/>
              </a:buClr>
              <a:buSzPts val="1400"/>
              <a:buFont typeface="Albert Sans"/>
              <a:buChar char="○"/>
              <a:defRPr u="none">
                <a:solidFill>
                  <a:schemeClr val="dk2"/>
                </a:solidFill>
              </a:defRPr>
            </a:lvl5pPr>
            <a:lvl6pPr indent="-317500" lvl="5" marL="2743200">
              <a:lnSpc>
                <a:spcPct val="115000"/>
              </a:lnSpc>
              <a:spcBef>
                <a:spcPts val="0"/>
              </a:spcBef>
              <a:spcAft>
                <a:spcPts val="0"/>
              </a:spcAft>
              <a:buClr>
                <a:schemeClr val="dk2"/>
              </a:buClr>
              <a:buSzPts val="1400"/>
              <a:buFont typeface="Albert Sans"/>
              <a:buChar char="■"/>
              <a:defRPr u="none">
                <a:solidFill>
                  <a:schemeClr val="dk2"/>
                </a:solidFill>
              </a:defRPr>
            </a:lvl6pPr>
            <a:lvl7pPr indent="-317500" lvl="6" marL="3200400">
              <a:lnSpc>
                <a:spcPct val="115000"/>
              </a:lnSpc>
              <a:spcBef>
                <a:spcPts val="0"/>
              </a:spcBef>
              <a:spcAft>
                <a:spcPts val="0"/>
              </a:spcAft>
              <a:buClr>
                <a:schemeClr val="dk2"/>
              </a:buClr>
              <a:buSzPts val="1400"/>
              <a:buFont typeface="Albert Sans"/>
              <a:buChar char="●"/>
              <a:defRPr u="none">
                <a:solidFill>
                  <a:schemeClr val="dk2"/>
                </a:solidFill>
              </a:defRPr>
            </a:lvl7pPr>
            <a:lvl8pPr indent="-317500" lvl="7" marL="3657600">
              <a:lnSpc>
                <a:spcPct val="115000"/>
              </a:lnSpc>
              <a:spcBef>
                <a:spcPts val="0"/>
              </a:spcBef>
              <a:spcAft>
                <a:spcPts val="0"/>
              </a:spcAft>
              <a:buClr>
                <a:schemeClr val="dk2"/>
              </a:buClr>
              <a:buSzPts val="1400"/>
              <a:buFont typeface="Albert Sans"/>
              <a:buChar char="○"/>
              <a:defRPr u="none">
                <a:solidFill>
                  <a:schemeClr val="dk2"/>
                </a:solidFill>
              </a:defRPr>
            </a:lvl8pPr>
            <a:lvl9pPr indent="-317500" lvl="8" marL="4114800">
              <a:lnSpc>
                <a:spcPct val="115000"/>
              </a:lnSpc>
              <a:spcBef>
                <a:spcPts val="0"/>
              </a:spcBef>
              <a:spcAft>
                <a:spcPts val="0"/>
              </a:spcAft>
              <a:buClr>
                <a:schemeClr val="dk2"/>
              </a:buClr>
              <a:buSzPts val="1400"/>
              <a:buFont typeface="Albert Sans"/>
              <a:buChar char="■"/>
              <a:defRPr u="none">
                <a:solidFill>
                  <a:schemeClr val="dk2"/>
                </a:solidFill>
              </a:defRPr>
            </a:lvl9pPr>
          </a:lstStyle>
          <a:p/>
        </p:txBody>
      </p:sp>
      <p:sp>
        <p:nvSpPr>
          <p:cNvPr id="53" name="Google Shape;53;p10"/>
          <p:cNvSpPr txBox="1"/>
          <p:nvPr>
            <p:ph idx="2" type="body"/>
          </p:nvPr>
        </p:nvSpPr>
        <p:spPr>
          <a:xfrm>
            <a:off x="5235220" y="750863"/>
            <a:ext cx="3729900" cy="1613700"/>
          </a:xfrm>
          <a:prstGeom prst="rect">
            <a:avLst/>
          </a:prstGeom>
        </p:spPr>
        <p:txBody>
          <a:bodyPr anchorCtr="0" anchor="t" bIns="91425" lIns="91425" spcFirstLastPara="1" rIns="91425" wrap="square" tIns="91425">
            <a:noAutofit/>
          </a:bodyPr>
          <a:lstStyle>
            <a:lvl1pPr indent="-381000" lvl="0" marL="457200">
              <a:spcBef>
                <a:spcPts val="0"/>
              </a:spcBef>
              <a:spcAft>
                <a:spcPts val="0"/>
              </a:spcAft>
              <a:buClr>
                <a:schemeClr val="dk2"/>
              </a:buClr>
              <a:buSzPts val="2400"/>
              <a:buFont typeface="Nanum Myeongjo"/>
              <a:buChar char="●"/>
              <a:defRPr sz="2400" u="none">
                <a:solidFill>
                  <a:schemeClr val="dk2"/>
                </a:solidFill>
                <a:latin typeface="Nanum Myeongjo"/>
                <a:ea typeface="Nanum Myeongjo"/>
                <a:cs typeface="Nanum Myeongjo"/>
                <a:sym typeface="Nanum Myeongjo"/>
              </a:defRPr>
            </a:lvl1pPr>
            <a:lvl2pPr indent="-381000" lvl="1" marL="914400">
              <a:spcBef>
                <a:spcPts val="0"/>
              </a:spcBef>
              <a:spcAft>
                <a:spcPts val="0"/>
              </a:spcAft>
              <a:buClr>
                <a:schemeClr val="dk2"/>
              </a:buClr>
              <a:buSzPts val="2400"/>
              <a:buFont typeface="Nanum Myeongjo"/>
              <a:buChar char="○"/>
              <a:defRPr sz="2400" u="none">
                <a:solidFill>
                  <a:schemeClr val="dk2"/>
                </a:solidFill>
                <a:latin typeface="Nanum Myeongjo"/>
                <a:ea typeface="Nanum Myeongjo"/>
                <a:cs typeface="Nanum Myeongjo"/>
                <a:sym typeface="Nanum Myeongjo"/>
              </a:defRPr>
            </a:lvl2pPr>
            <a:lvl3pPr indent="-381000" lvl="2" marL="1371600">
              <a:spcBef>
                <a:spcPts val="0"/>
              </a:spcBef>
              <a:spcAft>
                <a:spcPts val="0"/>
              </a:spcAft>
              <a:buClr>
                <a:schemeClr val="dk2"/>
              </a:buClr>
              <a:buSzPts val="2400"/>
              <a:buFont typeface="Nanum Myeongjo"/>
              <a:buChar char="■"/>
              <a:defRPr sz="2400" u="none">
                <a:solidFill>
                  <a:schemeClr val="dk2"/>
                </a:solidFill>
                <a:latin typeface="Nanum Myeongjo"/>
                <a:ea typeface="Nanum Myeongjo"/>
                <a:cs typeface="Nanum Myeongjo"/>
                <a:sym typeface="Nanum Myeongjo"/>
              </a:defRPr>
            </a:lvl3pPr>
            <a:lvl4pPr indent="-381000" lvl="3" marL="1828800">
              <a:spcBef>
                <a:spcPts val="0"/>
              </a:spcBef>
              <a:spcAft>
                <a:spcPts val="0"/>
              </a:spcAft>
              <a:buClr>
                <a:schemeClr val="dk2"/>
              </a:buClr>
              <a:buSzPts val="2400"/>
              <a:buFont typeface="Nanum Myeongjo"/>
              <a:buChar char="●"/>
              <a:defRPr sz="2400" u="none">
                <a:solidFill>
                  <a:schemeClr val="dk2"/>
                </a:solidFill>
                <a:latin typeface="Nanum Myeongjo"/>
                <a:ea typeface="Nanum Myeongjo"/>
                <a:cs typeface="Nanum Myeongjo"/>
                <a:sym typeface="Nanum Myeongjo"/>
              </a:defRPr>
            </a:lvl4pPr>
            <a:lvl5pPr indent="-381000" lvl="4" marL="2286000">
              <a:spcBef>
                <a:spcPts val="0"/>
              </a:spcBef>
              <a:spcAft>
                <a:spcPts val="0"/>
              </a:spcAft>
              <a:buClr>
                <a:schemeClr val="dk2"/>
              </a:buClr>
              <a:buSzPts val="2400"/>
              <a:buFont typeface="Nanum Myeongjo"/>
              <a:buChar char="○"/>
              <a:defRPr sz="2400" u="none">
                <a:solidFill>
                  <a:schemeClr val="dk2"/>
                </a:solidFill>
                <a:latin typeface="Nanum Myeongjo"/>
                <a:ea typeface="Nanum Myeongjo"/>
                <a:cs typeface="Nanum Myeongjo"/>
                <a:sym typeface="Nanum Myeongjo"/>
              </a:defRPr>
            </a:lvl5pPr>
            <a:lvl6pPr indent="-381000" lvl="5" marL="2743200">
              <a:spcBef>
                <a:spcPts val="0"/>
              </a:spcBef>
              <a:spcAft>
                <a:spcPts val="0"/>
              </a:spcAft>
              <a:buClr>
                <a:schemeClr val="dk2"/>
              </a:buClr>
              <a:buSzPts val="2400"/>
              <a:buFont typeface="Nanum Myeongjo"/>
              <a:buChar char="■"/>
              <a:defRPr sz="2400" u="none">
                <a:solidFill>
                  <a:schemeClr val="dk2"/>
                </a:solidFill>
                <a:latin typeface="Nanum Myeongjo"/>
                <a:ea typeface="Nanum Myeongjo"/>
                <a:cs typeface="Nanum Myeongjo"/>
                <a:sym typeface="Nanum Myeongjo"/>
              </a:defRPr>
            </a:lvl6pPr>
            <a:lvl7pPr indent="-381000" lvl="6" marL="3200400">
              <a:spcBef>
                <a:spcPts val="0"/>
              </a:spcBef>
              <a:spcAft>
                <a:spcPts val="0"/>
              </a:spcAft>
              <a:buClr>
                <a:schemeClr val="dk2"/>
              </a:buClr>
              <a:buSzPts val="2400"/>
              <a:buFont typeface="Nanum Myeongjo"/>
              <a:buChar char="●"/>
              <a:defRPr sz="2400" u="none">
                <a:solidFill>
                  <a:schemeClr val="dk2"/>
                </a:solidFill>
                <a:latin typeface="Nanum Myeongjo"/>
                <a:ea typeface="Nanum Myeongjo"/>
                <a:cs typeface="Nanum Myeongjo"/>
                <a:sym typeface="Nanum Myeongjo"/>
              </a:defRPr>
            </a:lvl7pPr>
            <a:lvl8pPr indent="-381000" lvl="7" marL="3657600">
              <a:spcBef>
                <a:spcPts val="0"/>
              </a:spcBef>
              <a:spcAft>
                <a:spcPts val="0"/>
              </a:spcAft>
              <a:buClr>
                <a:schemeClr val="dk2"/>
              </a:buClr>
              <a:buSzPts val="2400"/>
              <a:buFont typeface="Nanum Myeongjo"/>
              <a:buChar char="○"/>
              <a:defRPr sz="2400" u="none">
                <a:solidFill>
                  <a:schemeClr val="dk2"/>
                </a:solidFill>
                <a:latin typeface="Nanum Myeongjo"/>
                <a:ea typeface="Nanum Myeongjo"/>
                <a:cs typeface="Nanum Myeongjo"/>
                <a:sym typeface="Nanum Myeongjo"/>
              </a:defRPr>
            </a:lvl8pPr>
            <a:lvl9pPr indent="-381000" lvl="8" marL="4114800">
              <a:spcBef>
                <a:spcPts val="0"/>
              </a:spcBef>
              <a:spcAft>
                <a:spcPts val="0"/>
              </a:spcAft>
              <a:buClr>
                <a:schemeClr val="dk2"/>
              </a:buClr>
              <a:buSzPts val="2400"/>
              <a:buFont typeface="Nanum Myeongjo"/>
              <a:buChar char="■"/>
              <a:defRPr sz="2400" u="none">
                <a:solidFill>
                  <a:schemeClr val="dk2"/>
                </a:solidFill>
                <a:latin typeface="Nanum Myeongjo"/>
                <a:ea typeface="Nanum Myeongjo"/>
                <a:cs typeface="Nanum Myeongjo"/>
                <a:sym typeface="Nanum Myeongjo"/>
              </a:defRPr>
            </a:lvl9pPr>
          </a:lstStyle>
          <a:p/>
        </p:txBody>
      </p:sp>
      <p:sp>
        <p:nvSpPr>
          <p:cNvPr id="54" name="Google Shape;54;p10"/>
          <p:cNvSpPr txBox="1"/>
          <p:nvPr>
            <p:ph type="title"/>
          </p:nvPr>
        </p:nvSpPr>
        <p:spPr>
          <a:xfrm>
            <a:off x="5257467" y="327150"/>
            <a:ext cx="2743200" cy="3936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2"/>
              </a:buClr>
              <a:buSzPts val="1400"/>
              <a:buFont typeface="Albert Sans"/>
              <a:buNone/>
              <a:defRPr b="1" sz="1400">
                <a:solidFill>
                  <a:schemeClr val="lt2"/>
                </a:solidFill>
                <a:latin typeface="Albert Sans"/>
                <a:ea typeface="Albert Sans"/>
                <a:cs typeface="Albert Sans"/>
                <a:sym typeface="Albert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10"/>
          <p:cNvSpPr/>
          <p:nvPr>
            <p:ph idx="3" type="pic"/>
          </p:nvPr>
        </p:nvSpPr>
        <p:spPr>
          <a:xfrm>
            <a:off x="8596800" y="223475"/>
            <a:ext cx="318600" cy="318600"/>
          </a:xfrm>
          <a:prstGeom prst="ellipse">
            <a:avLst/>
          </a:prstGeom>
          <a:noFill/>
          <a:ln>
            <a:noFill/>
          </a:ln>
        </p:spPr>
      </p:sp>
      <p:sp>
        <p:nvSpPr>
          <p:cNvPr id="56" name="Google Shape;56;p10"/>
          <p:cNvSpPr txBox="1"/>
          <p:nvPr>
            <p:ph idx="4" type="title"/>
          </p:nvPr>
        </p:nvSpPr>
        <p:spPr>
          <a:xfrm>
            <a:off x="7158725" y="4563900"/>
            <a:ext cx="1354500" cy="3936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1000"/>
              <a:buFont typeface="Albert Sans"/>
              <a:buNone/>
              <a:defRPr sz="1000">
                <a:solidFill>
                  <a:schemeClr val="dk2"/>
                </a:solidFill>
                <a:latin typeface="Albert Sans"/>
                <a:ea typeface="Albert Sans"/>
                <a:cs typeface="Albert Sans"/>
                <a:sym typeface="Albert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7" name="Google Shape;57;p10"/>
          <p:cNvSpPr/>
          <p:nvPr>
            <p:ph idx="5" type="pic"/>
          </p:nvPr>
        </p:nvSpPr>
        <p:spPr>
          <a:xfrm rot="10800000">
            <a:off x="228600" y="2561290"/>
            <a:ext cx="2262600" cy="2348400"/>
          </a:xfrm>
          <a:prstGeom prst="round1Rect">
            <a:avLst>
              <a:gd fmla="val 4873" name="adj"/>
            </a:avLst>
          </a:prstGeom>
          <a:noFill/>
          <a:ln>
            <a:noFill/>
          </a:ln>
        </p:spPr>
      </p:sp>
      <p:sp>
        <p:nvSpPr>
          <p:cNvPr id="58" name="Google Shape;58;p10"/>
          <p:cNvSpPr/>
          <p:nvPr>
            <p:ph idx="6" type="pic"/>
          </p:nvPr>
        </p:nvSpPr>
        <p:spPr>
          <a:xfrm>
            <a:off x="2486554" y="223525"/>
            <a:ext cx="2262600" cy="2348400"/>
          </a:xfrm>
          <a:prstGeom prst="round1Rect">
            <a:avLst>
              <a:gd fmla="val 4873" name="adj"/>
            </a:avLst>
          </a:prstGeom>
          <a:noFill/>
          <a:ln>
            <a:noFill/>
          </a:ln>
        </p:spPr>
      </p:sp>
      <p:sp>
        <p:nvSpPr>
          <p:cNvPr id="59" name="Google Shape;59;p10"/>
          <p:cNvSpPr/>
          <p:nvPr>
            <p:ph idx="7" type="pic"/>
          </p:nvPr>
        </p:nvSpPr>
        <p:spPr>
          <a:xfrm flipH="1" rot="10800000">
            <a:off x="2486554" y="2561290"/>
            <a:ext cx="2262600" cy="2348400"/>
          </a:xfrm>
          <a:prstGeom prst="round1Rect">
            <a:avLst>
              <a:gd fmla="val 4873" name="adj"/>
            </a:avLst>
          </a:prstGeom>
          <a:noFill/>
          <a:ln>
            <a:noFill/>
          </a:ln>
        </p:spPr>
      </p:sp>
      <p:sp>
        <p:nvSpPr>
          <p:cNvPr id="60" name="Google Shape;60;p10"/>
          <p:cNvSpPr/>
          <p:nvPr>
            <p:ph idx="8" type="pic"/>
          </p:nvPr>
        </p:nvSpPr>
        <p:spPr>
          <a:xfrm flipH="1">
            <a:off x="228600" y="224575"/>
            <a:ext cx="2262600" cy="2348400"/>
          </a:xfrm>
          <a:prstGeom prst="round1Rect">
            <a:avLst>
              <a:gd fmla="val 4873" name="adj"/>
            </a:avLst>
          </a:prstGeom>
          <a:noFill/>
          <a:ln>
            <a:noFill/>
          </a:ln>
        </p:spPr>
      </p:sp>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40.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4" Type="http://schemas.openxmlformats.org/officeDocument/2006/relationships/slideLayout" Target="../slideLayouts/slideLayout44.xml"/><Relationship Id="rId43" Type="http://schemas.openxmlformats.org/officeDocument/2006/relationships/slideLayout" Target="../slideLayouts/slideLayout43.xml"/><Relationship Id="rId46" Type="http://schemas.openxmlformats.org/officeDocument/2006/relationships/slideLayout" Target="../slideLayouts/slideLayout46.xml"/><Relationship Id="rId45" Type="http://schemas.openxmlformats.org/officeDocument/2006/relationships/slideLayout" Target="../slideLayouts/slideLayout45.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48" Type="http://schemas.openxmlformats.org/officeDocument/2006/relationships/slideLayout" Target="../slideLayouts/slideLayout48.xml"/><Relationship Id="rId47" Type="http://schemas.openxmlformats.org/officeDocument/2006/relationships/slideLayout" Target="../slideLayouts/slideLayout47.xml"/><Relationship Id="rId49" Type="http://schemas.openxmlformats.org/officeDocument/2006/relationships/slideLayout" Target="../slideLayouts/slideLayout4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9" Type="http://schemas.openxmlformats.org/officeDocument/2006/relationships/slideLayout" Target="../slideLayouts/slideLayout29.xml"/><Relationship Id="rId51" Type="http://schemas.openxmlformats.org/officeDocument/2006/relationships/slideLayout" Target="../slideLayouts/slideLayout51.xml"/><Relationship Id="rId50" Type="http://schemas.openxmlformats.org/officeDocument/2006/relationships/slideLayout" Target="../slideLayouts/slideLayout50.xml"/><Relationship Id="rId53" Type="http://schemas.openxmlformats.org/officeDocument/2006/relationships/slideLayout" Target="../slideLayouts/slideLayout53.xml"/><Relationship Id="rId52" Type="http://schemas.openxmlformats.org/officeDocument/2006/relationships/slideLayout" Target="../slideLayouts/slideLayout5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54" Type="http://schemas.openxmlformats.org/officeDocument/2006/relationships/theme" Target="../theme/theme2.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47550" y="425875"/>
            <a:ext cx="2916300" cy="12885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400"/>
              <a:buFont typeface="Nanum Myeongjo"/>
              <a:buNone/>
              <a:defRPr sz="2400">
                <a:solidFill>
                  <a:schemeClr val="lt1"/>
                </a:solidFill>
                <a:latin typeface="Nanum Myeongjo"/>
                <a:ea typeface="Nanum Myeongjo"/>
                <a:cs typeface="Nanum Myeongjo"/>
                <a:sym typeface="Nanum Myeongjo"/>
              </a:defRPr>
            </a:lvl1pPr>
            <a:lvl2pPr lvl="1">
              <a:spcBef>
                <a:spcPts val="0"/>
              </a:spcBef>
              <a:spcAft>
                <a:spcPts val="0"/>
              </a:spcAft>
              <a:buClr>
                <a:schemeClr val="lt1"/>
              </a:buClr>
              <a:buSzPts val="1400"/>
              <a:buFont typeface="Nanum Myeongjo"/>
              <a:buNone/>
              <a:defRPr>
                <a:solidFill>
                  <a:schemeClr val="lt1"/>
                </a:solidFill>
                <a:latin typeface="Nanum Myeongjo"/>
                <a:ea typeface="Nanum Myeongjo"/>
                <a:cs typeface="Nanum Myeongjo"/>
                <a:sym typeface="Nanum Myeongjo"/>
              </a:defRPr>
            </a:lvl2pPr>
            <a:lvl3pPr lvl="2">
              <a:spcBef>
                <a:spcPts val="0"/>
              </a:spcBef>
              <a:spcAft>
                <a:spcPts val="0"/>
              </a:spcAft>
              <a:buClr>
                <a:schemeClr val="lt1"/>
              </a:buClr>
              <a:buSzPts val="1400"/>
              <a:buFont typeface="Nanum Myeongjo"/>
              <a:buNone/>
              <a:defRPr>
                <a:solidFill>
                  <a:schemeClr val="lt1"/>
                </a:solidFill>
                <a:latin typeface="Nanum Myeongjo"/>
                <a:ea typeface="Nanum Myeongjo"/>
                <a:cs typeface="Nanum Myeongjo"/>
                <a:sym typeface="Nanum Myeongjo"/>
              </a:defRPr>
            </a:lvl3pPr>
            <a:lvl4pPr lvl="3">
              <a:spcBef>
                <a:spcPts val="0"/>
              </a:spcBef>
              <a:spcAft>
                <a:spcPts val="0"/>
              </a:spcAft>
              <a:buClr>
                <a:schemeClr val="lt1"/>
              </a:buClr>
              <a:buSzPts val="1400"/>
              <a:buFont typeface="Nanum Myeongjo"/>
              <a:buNone/>
              <a:defRPr>
                <a:solidFill>
                  <a:schemeClr val="lt1"/>
                </a:solidFill>
                <a:latin typeface="Nanum Myeongjo"/>
                <a:ea typeface="Nanum Myeongjo"/>
                <a:cs typeface="Nanum Myeongjo"/>
                <a:sym typeface="Nanum Myeongjo"/>
              </a:defRPr>
            </a:lvl4pPr>
            <a:lvl5pPr lvl="4">
              <a:spcBef>
                <a:spcPts val="0"/>
              </a:spcBef>
              <a:spcAft>
                <a:spcPts val="0"/>
              </a:spcAft>
              <a:buClr>
                <a:schemeClr val="lt1"/>
              </a:buClr>
              <a:buSzPts val="1400"/>
              <a:buFont typeface="Nanum Myeongjo"/>
              <a:buNone/>
              <a:defRPr>
                <a:solidFill>
                  <a:schemeClr val="lt1"/>
                </a:solidFill>
                <a:latin typeface="Nanum Myeongjo"/>
                <a:ea typeface="Nanum Myeongjo"/>
                <a:cs typeface="Nanum Myeongjo"/>
                <a:sym typeface="Nanum Myeongjo"/>
              </a:defRPr>
            </a:lvl5pPr>
            <a:lvl6pPr lvl="5">
              <a:spcBef>
                <a:spcPts val="0"/>
              </a:spcBef>
              <a:spcAft>
                <a:spcPts val="0"/>
              </a:spcAft>
              <a:buClr>
                <a:schemeClr val="lt1"/>
              </a:buClr>
              <a:buSzPts val="1400"/>
              <a:buFont typeface="Nanum Myeongjo"/>
              <a:buNone/>
              <a:defRPr>
                <a:solidFill>
                  <a:schemeClr val="lt1"/>
                </a:solidFill>
                <a:latin typeface="Nanum Myeongjo"/>
                <a:ea typeface="Nanum Myeongjo"/>
                <a:cs typeface="Nanum Myeongjo"/>
                <a:sym typeface="Nanum Myeongjo"/>
              </a:defRPr>
            </a:lvl6pPr>
            <a:lvl7pPr lvl="6">
              <a:spcBef>
                <a:spcPts val="0"/>
              </a:spcBef>
              <a:spcAft>
                <a:spcPts val="0"/>
              </a:spcAft>
              <a:buClr>
                <a:schemeClr val="lt1"/>
              </a:buClr>
              <a:buSzPts val="1400"/>
              <a:buFont typeface="Nanum Myeongjo"/>
              <a:buNone/>
              <a:defRPr>
                <a:solidFill>
                  <a:schemeClr val="lt1"/>
                </a:solidFill>
                <a:latin typeface="Nanum Myeongjo"/>
                <a:ea typeface="Nanum Myeongjo"/>
                <a:cs typeface="Nanum Myeongjo"/>
                <a:sym typeface="Nanum Myeongjo"/>
              </a:defRPr>
            </a:lvl7pPr>
            <a:lvl8pPr lvl="7">
              <a:spcBef>
                <a:spcPts val="0"/>
              </a:spcBef>
              <a:spcAft>
                <a:spcPts val="0"/>
              </a:spcAft>
              <a:buClr>
                <a:schemeClr val="lt1"/>
              </a:buClr>
              <a:buSzPts val="1400"/>
              <a:buFont typeface="Nanum Myeongjo"/>
              <a:buNone/>
              <a:defRPr>
                <a:solidFill>
                  <a:schemeClr val="lt1"/>
                </a:solidFill>
                <a:latin typeface="Nanum Myeongjo"/>
                <a:ea typeface="Nanum Myeongjo"/>
                <a:cs typeface="Nanum Myeongjo"/>
                <a:sym typeface="Nanum Myeongjo"/>
              </a:defRPr>
            </a:lvl8pPr>
            <a:lvl9pPr lvl="8">
              <a:spcBef>
                <a:spcPts val="0"/>
              </a:spcBef>
              <a:spcAft>
                <a:spcPts val="0"/>
              </a:spcAft>
              <a:buClr>
                <a:schemeClr val="lt1"/>
              </a:buClr>
              <a:buSzPts val="1400"/>
              <a:buFont typeface="Nanum Myeongjo"/>
              <a:buNone/>
              <a:defRPr>
                <a:solidFill>
                  <a:schemeClr val="lt1"/>
                </a:solidFill>
                <a:latin typeface="Nanum Myeongjo"/>
                <a:ea typeface="Nanum Myeongjo"/>
                <a:cs typeface="Nanum Myeongjo"/>
                <a:sym typeface="Nanum Myeongjo"/>
              </a:defRPr>
            </a:lvl9pPr>
          </a:lstStyle>
          <a:p/>
        </p:txBody>
      </p:sp>
      <p:sp>
        <p:nvSpPr>
          <p:cNvPr id="7" name="Google Shape;7;p1"/>
          <p:cNvSpPr txBox="1"/>
          <p:nvPr>
            <p:ph idx="1" type="body"/>
          </p:nvPr>
        </p:nvSpPr>
        <p:spPr>
          <a:xfrm>
            <a:off x="347550" y="1714375"/>
            <a:ext cx="5780700" cy="29163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Clr>
                <a:schemeClr val="lt1"/>
              </a:buClr>
              <a:buSzPts val="1400"/>
              <a:buFont typeface="Albert Sans"/>
              <a:buChar char="●"/>
              <a:defRPr u="sng">
                <a:solidFill>
                  <a:schemeClr val="lt1"/>
                </a:solidFill>
                <a:latin typeface="Albert Sans"/>
                <a:ea typeface="Albert Sans"/>
                <a:cs typeface="Albert Sans"/>
                <a:sym typeface="Albert Sans"/>
              </a:defRPr>
            </a:lvl1pPr>
            <a:lvl2pPr indent="-317500" lvl="1" marL="914400">
              <a:spcBef>
                <a:spcPts val="0"/>
              </a:spcBef>
              <a:spcAft>
                <a:spcPts val="0"/>
              </a:spcAft>
              <a:buClr>
                <a:schemeClr val="lt1"/>
              </a:buClr>
              <a:buSzPts val="1400"/>
              <a:buFont typeface="Albert Sans"/>
              <a:buChar char="○"/>
              <a:defRPr u="sng">
                <a:solidFill>
                  <a:schemeClr val="lt1"/>
                </a:solidFill>
                <a:latin typeface="Albert Sans"/>
                <a:ea typeface="Albert Sans"/>
                <a:cs typeface="Albert Sans"/>
                <a:sym typeface="Albert Sans"/>
              </a:defRPr>
            </a:lvl2pPr>
            <a:lvl3pPr indent="-317500" lvl="2" marL="1371600">
              <a:spcBef>
                <a:spcPts val="0"/>
              </a:spcBef>
              <a:spcAft>
                <a:spcPts val="0"/>
              </a:spcAft>
              <a:buClr>
                <a:schemeClr val="lt1"/>
              </a:buClr>
              <a:buSzPts val="1400"/>
              <a:buFont typeface="Albert Sans"/>
              <a:buChar char="■"/>
              <a:defRPr u="sng">
                <a:solidFill>
                  <a:schemeClr val="lt1"/>
                </a:solidFill>
                <a:latin typeface="Albert Sans"/>
                <a:ea typeface="Albert Sans"/>
                <a:cs typeface="Albert Sans"/>
                <a:sym typeface="Albert Sans"/>
              </a:defRPr>
            </a:lvl3pPr>
            <a:lvl4pPr indent="-317500" lvl="3" marL="1828800">
              <a:spcBef>
                <a:spcPts val="0"/>
              </a:spcBef>
              <a:spcAft>
                <a:spcPts val="0"/>
              </a:spcAft>
              <a:buClr>
                <a:schemeClr val="lt1"/>
              </a:buClr>
              <a:buSzPts val="1400"/>
              <a:buFont typeface="Albert Sans"/>
              <a:buChar char="●"/>
              <a:defRPr u="sng">
                <a:solidFill>
                  <a:schemeClr val="lt1"/>
                </a:solidFill>
                <a:latin typeface="Albert Sans"/>
                <a:ea typeface="Albert Sans"/>
                <a:cs typeface="Albert Sans"/>
                <a:sym typeface="Albert Sans"/>
              </a:defRPr>
            </a:lvl4pPr>
            <a:lvl5pPr indent="-317500" lvl="4" marL="2286000">
              <a:spcBef>
                <a:spcPts val="0"/>
              </a:spcBef>
              <a:spcAft>
                <a:spcPts val="0"/>
              </a:spcAft>
              <a:buClr>
                <a:schemeClr val="lt1"/>
              </a:buClr>
              <a:buSzPts val="1400"/>
              <a:buFont typeface="Albert Sans"/>
              <a:buChar char="○"/>
              <a:defRPr u="sng">
                <a:solidFill>
                  <a:schemeClr val="lt1"/>
                </a:solidFill>
                <a:latin typeface="Albert Sans"/>
                <a:ea typeface="Albert Sans"/>
                <a:cs typeface="Albert Sans"/>
                <a:sym typeface="Albert Sans"/>
              </a:defRPr>
            </a:lvl5pPr>
            <a:lvl6pPr indent="-317500" lvl="5" marL="2743200">
              <a:spcBef>
                <a:spcPts val="0"/>
              </a:spcBef>
              <a:spcAft>
                <a:spcPts val="0"/>
              </a:spcAft>
              <a:buClr>
                <a:schemeClr val="lt1"/>
              </a:buClr>
              <a:buSzPts val="1400"/>
              <a:buFont typeface="Albert Sans"/>
              <a:buChar char="■"/>
              <a:defRPr u="sng">
                <a:solidFill>
                  <a:schemeClr val="lt1"/>
                </a:solidFill>
                <a:latin typeface="Albert Sans"/>
                <a:ea typeface="Albert Sans"/>
                <a:cs typeface="Albert Sans"/>
                <a:sym typeface="Albert Sans"/>
              </a:defRPr>
            </a:lvl6pPr>
            <a:lvl7pPr indent="-317500" lvl="6" marL="3200400">
              <a:spcBef>
                <a:spcPts val="0"/>
              </a:spcBef>
              <a:spcAft>
                <a:spcPts val="0"/>
              </a:spcAft>
              <a:buClr>
                <a:schemeClr val="lt1"/>
              </a:buClr>
              <a:buSzPts val="1400"/>
              <a:buFont typeface="Albert Sans"/>
              <a:buChar char="●"/>
              <a:defRPr u="sng">
                <a:solidFill>
                  <a:schemeClr val="lt1"/>
                </a:solidFill>
                <a:latin typeface="Albert Sans"/>
                <a:ea typeface="Albert Sans"/>
                <a:cs typeface="Albert Sans"/>
                <a:sym typeface="Albert Sans"/>
              </a:defRPr>
            </a:lvl7pPr>
            <a:lvl8pPr indent="-317500" lvl="7" marL="3657600">
              <a:spcBef>
                <a:spcPts val="0"/>
              </a:spcBef>
              <a:spcAft>
                <a:spcPts val="0"/>
              </a:spcAft>
              <a:buClr>
                <a:schemeClr val="lt1"/>
              </a:buClr>
              <a:buSzPts val="1400"/>
              <a:buFont typeface="Albert Sans"/>
              <a:buChar char="○"/>
              <a:defRPr u="sng">
                <a:solidFill>
                  <a:schemeClr val="lt1"/>
                </a:solidFill>
                <a:latin typeface="Albert Sans"/>
                <a:ea typeface="Albert Sans"/>
                <a:cs typeface="Albert Sans"/>
                <a:sym typeface="Albert Sans"/>
              </a:defRPr>
            </a:lvl8pPr>
            <a:lvl9pPr indent="-317500" lvl="8" marL="4114800">
              <a:spcBef>
                <a:spcPts val="0"/>
              </a:spcBef>
              <a:spcAft>
                <a:spcPts val="0"/>
              </a:spcAft>
              <a:buClr>
                <a:schemeClr val="lt1"/>
              </a:buClr>
              <a:buSzPts val="1400"/>
              <a:buFont typeface="Albert Sans"/>
              <a:buChar char="■"/>
              <a:defRPr u="sng">
                <a:solidFill>
                  <a:schemeClr val="lt1"/>
                </a:solidFill>
                <a:latin typeface="Albert Sans"/>
                <a:ea typeface="Albert Sans"/>
                <a:cs typeface="Albert Sans"/>
                <a:sym typeface="Albert Sans"/>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 id="2147483689" r:id="rId42"/>
    <p:sldLayoutId id="2147483690" r:id="rId43"/>
    <p:sldLayoutId id="2147483691" r:id="rId44"/>
    <p:sldLayoutId id="2147483692" r:id="rId45"/>
    <p:sldLayoutId id="2147483693" r:id="rId46"/>
    <p:sldLayoutId id="2147483694" r:id="rId47"/>
    <p:sldLayoutId id="2147483695" r:id="rId48"/>
    <p:sldLayoutId id="2147483696" r:id="rId49"/>
    <p:sldLayoutId id="2147483697" r:id="rId50"/>
    <p:sldLayoutId id="2147483698" r:id="rId51"/>
    <p:sldLayoutId id="2147483699" r:id="rId52"/>
    <p:sldLayoutId id="2147483700" r:id="rId5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219">
          <p15:clr>
            <a:srgbClr val="E46962"/>
          </p15:clr>
        </p15:guide>
        <p15:guide id="2" pos="593">
          <p15:clr>
            <a:srgbClr val="E46962"/>
          </p15:clr>
        </p15:guide>
        <p15:guide id="3" pos="669">
          <p15:clr>
            <a:srgbClr val="E46962"/>
          </p15:clr>
        </p15:guide>
        <p15:guide id="4" pos="1044">
          <p15:clr>
            <a:srgbClr val="E46962"/>
          </p15:clr>
        </p15:guide>
        <p15:guide id="5" pos="1119">
          <p15:clr>
            <a:srgbClr val="E46962"/>
          </p15:clr>
        </p15:guide>
        <p15:guide id="6" pos="1494">
          <p15:clr>
            <a:srgbClr val="E46962"/>
          </p15:clr>
        </p15:guide>
        <p15:guide id="7" pos="1569">
          <p15:clr>
            <a:srgbClr val="E46962"/>
          </p15:clr>
        </p15:guide>
        <p15:guide id="8" pos="1944">
          <p15:clr>
            <a:srgbClr val="E46962"/>
          </p15:clr>
        </p15:guide>
        <p15:guide id="9" pos="2019">
          <p15:clr>
            <a:srgbClr val="E46962"/>
          </p15:clr>
        </p15:guide>
        <p15:guide id="10" pos="2394">
          <p15:clr>
            <a:srgbClr val="E46962"/>
          </p15:clr>
        </p15:guide>
        <p15:guide id="11" pos="2469">
          <p15:clr>
            <a:srgbClr val="E46962"/>
          </p15:clr>
        </p15:guide>
        <p15:guide id="12" pos="2844">
          <p15:clr>
            <a:srgbClr val="E46962"/>
          </p15:clr>
        </p15:guide>
        <p15:guide id="13" pos="2919">
          <p15:clr>
            <a:srgbClr val="E46962"/>
          </p15:clr>
        </p15:guide>
        <p15:guide id="14" pos="3294">
          <p15:clr>
            <a:srgbClr val="E46962"/>
          </p15:clr>
        </p15:guide>
        <p15:guide id="15" pos="3370">
          <p15:clr>
            <a:srgbClr val="E46962"/>
          </p15:clr>
        </p15:guide>
        <p15:guide id="16" pos="3744">
          <p15:clr>
            <a:srgbClr val="E46962"/>
          </p15:clr>
        </p15:guide>
        <p15:guide id="17" pos="3820">
          <p15:clr>
            <a:srgbClr val="E46962"/>
          </p15:clr>
        </p15:guide>
        <p15:guide id="18" pos="4194">
          <p15:clr>
            <a:srgbClr val="E46962"/>
          </p15:clr>
        </p15:guide>
        <p15:guide id="19" pos="4270">
          <p15:clr>
            <a:srgbClr val="E46962"/>
          </p15:clr>
        </p15:guide>
        <p15:guide id="20" pos="4644">
          <p15:clr>
            <a:srgbClr val="E46962"/>
          </p15:clr>
        </p15:guide>
        <p15:guide id="21" pos="4720">
          <p15:clr>
            <a:srgbClr val="E46962"/>
          </p15:clr>
        </p15:guide>
        <p15:guide id="22" pos="5094">
          <p15:clr>
            <a:srgbClr val="E46962"/>
          </p15:clr>
        </p15:guide>
        <p15:guide id="23" pos="5170">
          <p15:clr>
            <a:srgbClr val="E46962"/>
          </p15:clr>
        </p15:guide>
        <p15:guide id="24" pos="5544">
          <p15:clr>
            <a:srgbClr val="E46962"/>
          </p15:clr>
        </p15:guide>
        <p15:guide id="25" orient="horz" pos="141">
          <p15:clr>
            <a:srgbClr val="E46962"/>
          </p15:clr>
        </p15:guide>
        <p15:guide id="26" orient="horz" pos="3099">
          <p15:clr>
            <a:srgbClr val="E46962"/>
          </p15:clr>
        </p15:guide>
        <p15:guide id="27" pos="144">
          <p15:clr>
            <a:srgbClr val="E46962"/>
          </p15:clr>
        </p15:guide>
        <p15:guide id="28" pos="5616">
          <p15:clr>
            <a:srgbClr val="E46962"/>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6.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5.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5.xml"/><Relationship Id="rId2" Type="http://schemas.openxmlformats.org/officeDocument/2006/relationships/notesSlide" Target="../notesSlides/notesSlide4.xml"/><Relationship Id="rId3" Type="http://schemas.openxmlformats.org/officeDocument/2006/relationships/image" Target="../media/image9.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5.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5.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5.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55"/>
          <p:cNvSpPr txBox="1"/>
          <p:nvPr>
            <p:ph idx="12" type="sldNum"/>
          </p:nvPr>
        </p:nvSpPr>
        <p:spPr>
          <a:xfrm>
            <a:off x="8481759" y="4563901"/>
            <a:ext cx="548700" cy="393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362" name="Google Shape;362;p55"/>
          <p:cNvSpPr txBox="1"/>
          <p:nvPr>
            <p:ph idx="3" type="title"/>
          </p:nvPr>
        </p:nvSpPr>
        <p:spPr>
          <a:xfrm>
            <a:off x="3821131" y="380700"/>
            <a:ext cx="27432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JANUARY 1</a:t>
            </a:r>
            <a:endParaRPr/>
          </a:p>
        </p:txBody>
      </p:sp>
      <p:sp>
        <p:nvSpPr>
          <p:cNvPr id="363" name="Google Shape;363;p55"/>
          <p:cNvSpPr txBox="1"/>
          <p:nvPr>
            <p:ph type="title"/>
          </p:nvPr>
        </p:nvSpPr>
        <p:spPr>
          <a:xfrm>
            <a:off x="2950150" y="844325"/>
            <a:ext cx="6430500" cy="3101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2"/>
              </a:buClr>
              <a:buSzPts val="1100"/>
              <a:buFont typeface="Arial"/>
              <a:buNone/>
            </a:pPr>
            <a:r>
              <a:rPr b="1" lang="en" sz="4800">
                <a:latin typeface="Raleway"/>
                <a:ea typeface="Raleway"/>
                <a:cs typeface="Raleway"/>
                <a:sym typeface="Raleway"/>
              </a:rPr>
              <a:t>A presentation on The Sales method for Pens and Printers.</a:t>
            </a:r>
            <a:endParaRPr/>
          </a:p>
        </p:txBody>
      </p:sp>
      <p:sp>
        <p:nvSpPr>
          <p:cNvPr id="364" name="Google Shape;364;p55"/>
          <p:cNvSpPr txBox="1"/>
          <p:nvPr>
            <p:ph idx="1" type="subTitle"/>
          </p:nvPr>
        </p:nvSpPr>
        <p:spPr>
          <a:xfrm>
            <a:off x="3827781" y="4016050"/>
            <a:ext cx="1309200" cy="90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By </a:t>
            </a:r>
            <a:br>
              <a:rPr b="1" lang="en"/>
            </a:br>
            <a:r>
              <a:rPr b="1" lang="en"/>
              <a:t>Olabode Durojola</a:t>
            </a:r>
            <a:endParaRPr/>
          </a:p>
        </p:txBody>
      </p:sp>
      <p:pic>
        <p:nvPicPr>
          <p:cNvPr descr="Hexagonal icon." id="365" name="Google Shape;365;p55"/>
          <p:cNvPicPr preferRelativeResize="0"/>
          <p:nvPr>
            <p:ph idx="2" type="pic"/>
          </p:nvPr>
        </p:nvPicPr>
        <p:blipFill rotWithShape="1">
          <a:blip r:embed="rId3">
            <a:alphaModFix/>
          </a:blip>
          <a:srcRect b="6732" l="0" r="0" t="6732"/>
          <a:stretch/>
        </p:blipFill>
        <p:spPr>
          <a:xfrm>
            <a:off x="8596800" y="223475"/>
            <a:ext cx="318600" cy="318600"/>
          </a:xfrm>
          <a:prstGeom prst="ellipse">
            <a:avLst/>
          </a:prstGeom>
        </p:spPr>
      </p:pic>
      <p:pic>
        <p:nvPicPr>
          <p:cNvPr descr="Hexagonal icon." id="366" name="Google Shape;366;p55"/>
          <p:cNvPicPr preferRelativeResize="0"/>
          <p:nvPr/>
        </p:nvPicPr>
        <p:blipFill>
          <a:blip r:embed="rId4">
            <a:alphaModFix/>
          </a:blip>
          <a:stretch>
            <a:fillRect/>
          </a:stretch>
        </p:blipFill>
        <p:spPr>
          <a:xfrm>
            <a:off x="347550" y="542066"/>
            <a:ext cx="2738149" cy="3159033"/>
          </a:xfrm>
          <a:prstGeom prst="rect">
            <a:avLst/>
          </a:prstGeom>
          <a:noFill/>
          <a:ln>
            <a:noFill/>
          </a:ln>
        </p:spPr>
      </p:pic>
      <p:sp>
        <p:nvSpPr>
          <p:cNvPr id="367" name="Google Shape;367;p55"/>
          <p:cNvSpPr/>
          <p:nvPr/>
        </p:nvSpPr>
        <p:spPr>
          <a:xfrm>
            <a:off x="8596792" y="4601400"/>
            <a:ext cx="318600" cy="3186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spcBef>
                <a:spcPts val="0"/>
              </a:spcBef>
              <a:spcAft>
                <a:spcPts val="0"/>
              </a:spcAft>
              <a:buNone/>
            </a:pPr>
            <a:r>
              <a:t/>
            </a:r>
            <a:endParaRPr b="1" sz="1000">
              <a:solidFill>
                <a:srgbClr val="15151B"/>
              </a:solidFill>
              <a:latin typeface="Albert Sans"/>
              <a:ea typeface="Albert Sans"/>
              <a:cs typeface="Albert Sans"/>
              <a:sym typeface="Albert Sans"/>
            </a:endParaRPr>
          </a:p>
        </p:txBody>
      </p:sp>
      <p:sp>
        <p:nvSpPr>
          <p:cNvPr id="368" name="Google Shape;368;p55"/>
          <p:cNvSpPr txBox="1"/>
          <p:nvPr>
            <p:ph idx="2" type="sldNum"/>
          </p:nvPr>
        </p:nvSpPr>
        <p:spPr>
          <a:xfrm>
            <a:off x="8481759" y="4563901"/>
            <a:ext cx="548700" cy="393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sz="1000">
                <a:solidFill>
                  <a:schemeClr val="dk2"/>
                </a:solidFill>
                <a:latin typeface="Albert Sans"/>
                <a:ea typeface="Albert Sans"/>
                <a:cs typeface="Albert Sans"/>
                <a:sym typeface="Albert Sans"/>
              </a:rPr>
              <a:t>‹#›</a:t>
            </a:fld>
            <a:endParaRPr sz="1000">
              <a:solidFill>
                <a:schemeClr val="dk2"/>
              </a:solidFill>
              <a:latin typeface="Albert Sans"/>
              <a:ea typeface="Albert Sans"/>
              <a:cs typeface="Albert Sans"/>
              <a:sym typeface="Albert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p64"/>
          <p:cNvSpPr txBox="1"/>
          <p:nvPr>
            <p:ph type="title"/>
          </p:nvPr>
        </p:nvSpPr>
        <p:spPr>
          <a:xfrm>
            <a:off x="2107375" y="1329700"/>
            <a:ext cx="4814700" cy="1666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5000"/>
              <a:t>Thank you</a:t>
            </a:r>
            <a:endParaRPr sz="5000"/>
          </a:p>
        </p:txBody>
      </p:sp>
      <p:sp>
        <p:nvSpPr>
          <p:cNvPr id="437" name="Google Shape;437;p64"/>
          <p:cNvSpPr txBox="1"/>
          <p:nvPr>
            <p:ph idx="3" type="title"/>
          </p:nvPr>
        </p:nvSpPr>
        <p:spPr>
          <a:xfrm>
            <a:off x="4438125" y="1754050"/>
            <a:ext cx="4440300" cy="817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64"/>
          <p:cNvSpPr txBox="1"/>
          <p:nvPr>
            <p:ph idx="4" type="title"/>
          </p:nvPr>
        </p:nvSpPr>
        <p:spPr>
          <a:xfrm>
            <a:off x="4469650" y="2574700"/>
            <a:ext cx="4440300" cy="817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64"/>
          <p:cNvSpPr txBox="1"/>
          <p:nvPr>
            <p:ph idx="5" type="title"/>
          </p:nvPr>
        </p:nvSpPr>
        <p:spPr>
          <a:xfrm>
            <a:off x="4454025" y="3395350"/>
            <a:ext cx="4453200" cy="817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Hexagonal icon." id="440" name="Google Shape;440;p64"/>
          <p:cNvPicPr preferRelativeResize="0"/>
          <p:nvPr>
            <p:ph idx="6" type="pic"/>
          </p:nvPr>
        </p:nvPicPr>
        <p:blipFill rotWithShape="1">
          <a:blip r:embed="rId3">
            <a:alphaModFix/>
          </a:blip>
          <a:srcRect b="6597" l="0" r="0" t="6589"/>
          <a:stretch/>
        </p:blipFill>
        <p:spPr>
          <a:xfrm>
            <a:off x="8395375" y="468750"/>
            <a:ext cx="318600" cy="3186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72" name="Shape 372"/>
        <p:cNvGrpSpPr/>
        <p:nvPr/>
      </p:nvGrpSpPr>
      <p:grpSpPr>
        <a:xfrm>
          <a:off x="0" y="0"/>
          <a:ext cx="0" cy="0"/>
          <a:chOff x="0" y="0"/>
          <a:chExt cx="0" cy="0"/>
        </a:xfrm>
      </p:grpSpPr>
      <p:sp>
        <p:nvSpPr>
          <p:cNvPr id="373" name="Google Shape;373;p56"/>
          <p:cNvSpPr txBox="1"/>
          <p:nvPr>
            <p:ph type="title"/>
          </p:nvPr>
        </p:nvSpPr>
        <p:spPr>
          <a:xfrm>
            <a:off x="347550" y="156300"/>
            <a:ext cx="8184600" cy="758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2500">
                <a:solidFill>
                  <a:schemeClr val="dk2"/>
                </a:solidFill>
                <a:latin typeface="Arial"/>
                <a:ea typeface="Arial"/>
                <a:cs typeface="Arial"/>
                <a:sym typeface="Arial"/>
              </a:rPr>
              <a:t>Business Goals</a:t>
            </a:r>
            <a:endParaRPr b="1" sz="2500">
              <a:solidFill>
                <a:schemeClr val="dk2"/>
              </a:solidFill>
              <a:latin typeface="Arial"/>
              <a:ea typeface="Arial"/>
              <a:cs typeface="Arial"/>
              <a:sym typeface="Arial"/>
            </a:endParaRPr>
          </a:p>
        </p:txBody>
      </p:sp>
      <p:sp>
        <p:nvSpPr>
          <p:cNvPr id="374" name="Google Shape;374;p56"/>
          <p:cNvSpPr txBox="1"/>
          <p:nvPr>
            <p:ph idx="1" type="body"/>
          </p:nvPr>
        </p:nvSpPr>
        <p:spPr>
          <a:xfrm>
            <a:off x="422700" y="1389600"/>
            <a:ext cx="3619800" cy="325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none">
                <a:solidFill>
                  <a:schemeClr val="dk2"/>
                </a:solidFill>
              </a:rPr>
              <a:t>Six weeks ago the company  launched a new line of office stationery and despite the world becoming digital, there is still demand for notebooks, pens and sticky notes. The focus has been on selling products to enable their customers to be more creative, and focused on tools for brainstorming.</a:t>
            </a:r>
            <a:endParaRPr u="none">
              <a:solidFill>
                <a:schemeClr val="dk2"/>
              </a:solidFill>
            </a:endParaRPr>
          </a:p>
          <a:p>
            <a:pPr indent="0" lvl="0" marL="0" rtl="0" algn="l">
              <a:spcBef>
                <a:spcPts val="0"/>
              </a:spcBef>
              <a:spcAft>
                <a:spcPts val="0"/>
              </a:spcAft>
              <a:buNone/>
            </a:pPr>
            <a:r>
              <a:t/>
            </a:r>
            <a:endParaRPr>
              <a:solidFill>
                <a:schemeClr val="dk2"/>
              </a:solidFill>
            </a:endParaRPr>
          </a:p>
        </p:txBody>
      </p:sp>
      <p:pic>
        <p:nvPicPr>
          <p:cNvPr descr="Hexagonal icon." id="375" name="Google Shape;375;p56"/>
          <p:cNvPicPr preferRelativeResize="0"/>
          <p:nvPr>
            <p:ph idx="2" type="pic"/>
          </p:nvPr>
        </p:nvPicPr>
        <p:blipFill rotWithShape="1">
          <a:blip r:embed="rId3">
            <a:alphaModFix/>
          </a:blip>
          <a:srcRect b="6597" l="0" r="0" t="6589"/>
          <a:stretch/>
        </p:blipFill>
        <p:spPr>
          <a:xfrm>
            <a:off x="8596800" y="223475"/>
            <a:ext cx="318600" cy="318600"/>
          </a:xfrm>
          <a:prstGeom prst="rect">
            <a:avLst/>
          </a:prstGeom>
          <a:noFill/>
          <a:ln>
            <a:noFill/>
          </a:ln>
        </p:spPr>
      </p:pic>
      <p:sp>
        <p:nvSpPr>
          <p:cNvPr id="376" name="Google Shape;376;p56"/>
          <p:cNvSpPr txBox="1"/>
          <p:nvPr>
            <p:ph idx="2" type="body"/>
          </p:nvPr>
        </p:nvSpPr>
        <p:spPr>
          <a:xfrm>
            <a:off x="4588725" y="1110900"/>
            <a:ext cx="4139100" cy="380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u="none">
                <a:solidFill>
                  <a:schemeClr val="dk2"/>
                </a:solidFill>
              </a:rPr>
              <a:t>The sales team is looking for the following insights and the best techniques to sell the new product effectively with Either Emails, Calls or Email + Call method.</a:t>
            </a:r>
            <a:endParaRPr u="none">
              <a:solidFill>
                <a:schemeClr val="dk2"/>
              </a:solidFill>
            </a:endParaRPr>
          </a:p>
          <a:p>
            <a:pPr indent="0" lvl="0" marL="0" rtl="0" algn="l">
              <a:spcBef>
                <a:spcPts val="0"/>
              </a:spcBef>
              <a:spcAft>
                <a:spcPts val="0"/>
              </a:spcAft>
              <a:buNone/>
            </a:pPr>
            <a:r>
              <a:t/>
            </a:r>
            <a:endParaRPr u="none">
              <a:solidFill>
                <a:schemeClr val="dk2"/>
              </a:solidFill>
            </a:endParaRPr>
          </a:p>
          <a:p>
            <a:pPr indent="-317500" lvl="0" marL="457200" rtl="0" algn="l">
              <a:spcBef>
                <a:spcPts val="0"/>
              </a:spcBef>
              <a:spcAft>
                <a:spcPts val="0"/>
              </a:spcAft>
              <a:buClr>
                <a:schemeClr val="dk2"/>
              </a:buClr>
              <a:buSzPts val="1400"/>
              <a:buChar char="●"/>
            </a:pPr>
            <a:r>
              <a:rPr lang="en" u="none">
                <a:solidFill>
                  <a:schemeClr val="dk2"/>
                </a:solidFill>
              </a:rPr>
              <a:t>How many customers were there for each approach?</a:t>
            </a:r>
            <a:endParaRPr u="none">
              <a:solidFill>
                <a:schemeClr val="dk2"/>
              </a:solidFill>
            </a:endParaRPr>
          </a:p>
          <a:p>
            <a:pPr indent="-317500" lvl="0" marL="457200" rtl="0" algn="l">
              <a:spcBef>
                <a:spcPts val="0"/>
              </a:spcBef>
              <a:spcAft>
                <a:spcPts val="0"/>
              </a:spcAft>
              <a:buClr>
                <a:schemeClr val="dk2"/>
              </a:buClr>
              <a:buSzPts val="1400"/>
              <a:buChar char="●"/>
            </a:pPr>
            <a:r>
              <a:rPr lang="en" u="none">
                <a:solidFill>
                  <a:schemeClr val="dk2"/>
                </a:solidFill>
              </a:rPr>
              <a:t>What does the spread of the revenue look like overall? And for each method?</a:t>
            </a:r>
            <a:endParaRPr u="none">
              <a:solidFill>
                <a:schemeClr val="dk2"/>
              </a:solidFill>
            </a:endParaRPr>
          </a:p>
          <a:p>
            <a:pPr indent="-317500" lvl="0" marL="457200" rtl="0" algn="l">
              <a:lnSpc>
                <a:spcPct val="115000"/>
              </a:lnSpc>
              <a:spcBef>
                <a:spcPts val="0"/>
              </a:spcBef>
              <a:spcAft>
                <a:spcPts val="0"/>
              </a:spcAft>
              <a:buClr>
                <a:schemeClr val="dk2"/>
              </a:buClr>
              <a:buSzPts val="1400"/>
              <a:buChar char="●"/>
            </a:pPr>
            <a:r>
              <a:rPr lang="en" u="none">
                <a:solidFill>
                  <a:schemeClr val="dk2"/>
                </a:solidFill>
              </a:rPr>
              <a:t>Was there any difference in revenue over time for each of the methods?</a:t>
            </a:r>
            <a:endParaRPr u="none">
              <a:solidFill>
                <a:schemeClr val="dk2"/>
              </a:solidFill>
            </a:endParaRPr>
          </a:p>
          <a:p>
            <a:pPr indent="-317500" lvl="0" marL="457200" rtl="0" algn="l">
              <a:lnSpc>
                <a:spcPct val="115000"/>
              </a:lnSpc>
              <a:spcBef>
                <a:spcPts val="0"/>
              </a:spcBef>
              <a:spcAft>
                <a:spcPts val="0"/>
              </a:spcAft>
              <a:buClr>
                <a:schemeClr val="dk2"/>
              </a:buClr>
              <a:buSzPts val="1400"/>
              <a:buChar char="●"/>
            </a:pPr>
            <a:r>
              <a:rPr lang="en" u="none">
                <a:solidFill>
                  <a:schemeClr val="dk2"/>
                </a:solidFill>
              </a:rPr>
              <a:t>Based on the data, which method would you recommend we continue to use?</a:t>
            </a:r>
            <a:endParaRPr>
              <a:solidFill>
                <a:schemeClr val="dk2"/>
              </a:solidFill>
            </a:endParaRPr>
          </a:p>
          <a:p>
            <a:pPr indent="-317500" lvl="0" marL="457200" rtl="0" algn="l">
              <a:spcBef>
                <a:spcPts val="0"/>
              </a:spcBef>
              <a:spcAft>
                <a:spcPts val="0"/>
              </a:spcAft>
              <a:buClr>
                <a:schemeClr val="dk2"/>
              </a:buClr>
              <a:buSzPts val="1400"/>
              <a:buChar char="●"/>
            </a:pPr>
            <a:r>
              <a:t/>
            </a:r>
            <a:endParaRPr>
              <a:solidFill>
                <a:schemeClr val="dk2"/>
              </a:solidFill>
            </a:endParaRPr>
          </a:p>
          <a:p>
            <a:pPr indent="0" lvl="0" marL="0" rtl="0" algn="l">
              <a:spcBef>
                <a:spcPts val="0"/>
              </a:spcBef>
              <a:spcAft>
                <a:spcPts val="0"/>
              </a:spcAft>
              <a:buClr>
                <a:schemeClr val="dk2"/>
              </a:buClr>
              <a:buSzPts val="1100"/>
              <a:buFont typeface="Arial"/>
              <a:buNone/>
            </a:pPr>
            <a:r>
              <a:rPr lang="en">
                <a:solidFill>
                  <a:schemeClr val="dk2"/>
                </a:solidFill>
              </a:rPr>
              <a:t>        </a:t>
            </a:r>
            <a:endParaRPr>
              <a:solidFill>
                <a:schemeClr val="dk2"/>
              </a:solidFill>
            </a:endParaRPr>
          </a:p>
          <a:p>
            <a:pPr indent="0" lvl="0" marL="0" rtl="0" algn="l">
              <a:spcBef>
                <a:spcPts val="0"/>
              </a:spcBef>
              <a:spcAft>
                <a:spcPts val="0"/>
              </a:spcAft>
              <a:buNone/>
            </a:pPr>
            <a:r>
              <a:t/>
            </a:r>
            <a:endParaRPr/>
          </a:p>
        </p:txBody>
      </p:sp>
      <p:sp>
        <p:nvSpPr>
          <p:cNvPr id="377" name="Google Shape;377;p56"/>
          <p:cNvSpPr txBox="1"/>
          <p:nvPr>
            <p:ph idx="3" type="subTitle"/>
          </p:nvPr>
        </p:nvSpPr>
        <p:spPr>
          <a:xfrm>
            <a:off x="347550" y="914406"/>
            <a:ext cx="33171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Insights for the Sales team</a:t>
            </a:r>
            <a:endParaRPr>
              <a:solidFill>
                <a:schemeClr val="dk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81" name="Shape 381"/>
        <p:cNvGrpSpPr/>
        <p:nvPr/>
      </p:nvGrpSpPr>
      <p:grpSpPr>
        <a:xfrm>
          <a:off x="0" y="0"/>
          <a:ext cx="0" cy="0"/>
          <a:chOff x="0" y="0"/>
          <a:chExt cx="0" cy="0"/>
        </a:xfrm>
      </p:grpSpPr>
      <p:pic>
        <p:nvPicPr>
          <p:cNvPr descr="Hexagonal icon." id="382" name="Google Shape;382;p57"/>
          <p:cNvPicPr preferRelativeResize="0"/>
          <p:nvPr>
            <p:ph idx="2" type="pic"/>
          </p:nvPr>
        </p:nvPicPr>
        <p:blipFill rotWithShape="1">
          <a:blip r:embed="rId3">
            <a:alphaModFix/>
          </a:blip>
          <a:srcRect b="6597" l="0" r="0" t="6589"/>
          <a:stretch/>
        </p:blipFill>
        <p:spPr>
          <a:xfrm>
            <a:off x="8596800" y="223475"/>
            <a:ext cx="318600" cy="318600"/>
          </a:xfrm>
          <a:prstGeom prst="rect">
            <a:avLst/>
          </a:prstGeom>
          <a:noFill/>
          <a:ln>
            <a:noFill/>
          </a:ln>
        </p:spPr>
      </p:pic>
      <p:sp>
        <p:nvSpPr>
          <p:cNvPr id="383" name="Google Shape;383;p57"/>
          <p:cNvSpPr txBox="1"/>
          <p:nvPr>
            <p:ph type="title"/>
          </p:nvPr>
        </p:nvSpPr>
        <p:spPr>
          <a:xfrm>
            <a:off x="156775" y="476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2"/>
                </a:solidFill>
                <a:latin typeface="Arial"/>
                <a:ea typeface="Arial"/>
                <a:cs typeface="Arial"/>
                <a:sym typeface="Arial"/>
              </a:rPr>
              <a:t>Outcomes</a:t>
            </a:r>
            <a:endParaRPr b="1">
              <a:solidFill>
                <a:schemeClr val="dk2"/>
              </a:solidFill>
              <a:latin typeface="Arial"/>
              <a:ea typeface="Arial"/>
              <a:cs typeface="Arial"/>
              <a:sym typeface="Arial"/>
            </a:endParaRPr>
          </a:p>
        </p:txBody>
      </p:sp>
      <p:sp>
        <p:nvSpPr>
          <p:cNvPr id="384" name="Google Shape;384;p57"/>
          <p:cNvSpPr txBox="1"/>
          <p:nvPr>
            <p:ph idx="1" type="body"/>
          </p:nvPr>
        </p:nvSpPr>
        <p:spPr>
          <a:xfrm>
            <a:off x="311700" y="1152475"/>
            <a:ext cx="4473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200" u="none">
                <a:solidFill>
                  <a:schemeClr val="dk2"/>
                </a:solidFill>
              </a:rPr>
              <a:t>How</a:t>
            </a:r>
            <a:r>
              <a:rPr b="1" lang="en" sz="2000" u="none">
                <a:solidFill>
                  <a:schemeClr val="dk2"/>
                </a:solidFill>
                <a:highlight>
                  <a:srgbClr val="FFFFFF"/>
                </a:highlight>
                <a:latin typeface="Arial"/>
                <a:ea typeface="Arial"/>
                <a:cs typeface="Arial"/>
                <a:sym typeface="Arial"/>
              </a:rPr>
              <a:t> </a:t>
            </a:r>
            <a:r>
              <a:rPr b="1" lang="en" sz="2000" u="none">
                <a:solidFill>
                  <a:srgbClr val="05192D"/>
                </a:solidFill>
                <a:highlight>
                  <a:srgbClr val="FFFFFF"/>
                </a:highlight>
                <a:latin typeface="Arial"/>
                <a:ea typeface="Arial"/>
                <a:cs typeface="Arial"/>
                <a:sym typeface="Arial"/>
              </a:rPr>
              <a:t>many customers were there for each approach?</a:t>
            </a:r>
            <a:endParaRPr b="1" sz="2000" u="none">
              <a:solidFill>
                <a:srgbClr val="05192D"/>
              </a:solidFill>
              <a:highlight>
                <a:srgbClr val="FFFFFF"/>
              </a:highlight>
              <a:latin typeface="Arial"/>
              <a:ea typeface="Arial"/>
              <a:cs typeface="Arial"/>
              <a:sym typeface="Arial"/>
            </a:endParaRPr>
          </a:p>
          <a:p>
            <a:pPr indent="0" lvl="0" marL="0" rtl="0" algn="l">
              <a:spcBef>
                <a:spcPts val="0"/>
              </a:spcBef>
              <a:spcAft>
                <a:spcPts val="0"/>
              </a:spcAft>
              <a:buNone/>
            </a:pPr>
            <a:r>
              <a:t/>
            </a:r>
            <a:endParaRPr b="1" sz="2000" u="none">
              <a:solidFill>
                <a:srgbClr val="05192D"/>
              </a:solidFill>
              <a:highlight>
                <a:srgbClr val="FFFFFF"/>
              </a:highlight>
              <a:latin typeface="Arial"/>
              <a:ea typeface="Arial"/>
              <a:cs typeface="Arial"/>
              <a:sym typeface="Arial"/>
            </a:endParaRPr>
          </a:p>
          <a:p>
            <a:pPr indent="0" lvl="0" marL="0" rtl="0" algn="l">
              <a:spcBef>
                <a:spcPts val="0"/>
              </a:spcBef>
              <a:spcAft>
                <a:spcPts val="0"/>
              </a:spcAft>
              <a:buNone/>
            </a:pPr>
            <a:r>
              <a:rPr lang="en" sz="1800" u="none">
                <a:solidFill>
                  <a:srgbClr val="05192D"/>
                </a:solidFill>
                <a:highlight>
                  <a:srgbClr val="FFFFFF"/>
                </a:highlight>
                <a:latin typeface="Arial"/>
                <a:ea typeface="Arial"/>
                <a:cs typeface="Arial"/>
                <a:sym typeface="Arial"/>
              </a:rPr>
              <a:t>From the graph It's observed that 7466 customers were contacted via </a:t>
            </a:r>
            <a:r>
              <a:rPr b="1" lang="en" sz="1800" u="none">
                <a:solidFill>
                  <a:srgbClr val="05192D"/>
                </a:solidFill>
                <a:highlight>
                  <a:srgbClr val="FFFFFF"/>
                </a:highlight>
                <a:latin typeface="Arial"/>
                <a:ea typeface="Arial"/>
                <a:cs typeface="Arial"/>
                <a:sym typeface="Arial"/>
              </a:rPr>
              <a:t>Emails</a:t>
            </a:r>
            <a:r>
              <a:rPr lang="en" sz="1800" u="none">
                <a:solidFill>
                  <a:srgbClr val="05192D"/>
                </a:solidFill>
                <a:highlight>
                  <a:srgbClr val="FFFFFF"/>
                </a:highlight>
                <a:latin typeface="Arial"/>
                <a:ea typeface="Arial"/>
                <a:cs typeface="Arial"/>
                <a:sym typeface="Arial"/>
              </a:rPr>
              <a:t> which is almost 50% of the total sales made, and 4962 were approached via </a:t>
            </a:r>
            <a:r>
              <a:rPr b="1" lang="en" sz="1800" u="none">
                <a:solidFill>
                  <a:srgbClr val="05192D"/>
                </a:solidFill>
                <a:highlight>
                  <a:srgbClr val="FFFFFF"/>
                </a:highlight>
                <a:latin typeface="Arial"/>
                <a:ea typeface="Arial"/>
                <a:cs typeface="Arial"/>
                <a:sym typeface="Arial"/>
              </a:rPr>
              <a:t>Calls</a:t>
            </a:r>
            <a:r>
              <a:rPr lang="en" sz="1800" u="none">
                <a:solidFill>
                  <a:srgbClr val="05192D"/>
                </a:solidFill>
                <a:highlight>
                  <a:srgbClr val="FFFFFF"/>
                </a:highlight>
                <a:latin typeface="Arial"/>
                <a:ea typeface="Arial"/>
                <a:cs typeface="Arial"/>
                <a:sym typeface="Arial"/>
              </a:rPr>
              <a:t> which is </a:t>
            </a:r>
            <a:r>
              <a:rPr lang="en" sz="1800" u="none">
                <a:solidFill>
                  <a:srgbClr val="05192D"/>
                </a:solidFill>
                <a:highlight>
                  <a:srgbClr val="FFFFFF"/>
                </a:highlight>
                <a:latin typeface="Arial"/>
                <a:ea typeface="Arial"/>
                <a:cs typeface="Arial"/>
                <a:sym typeface="Arial"/>
              </a:rPr>
              <a:t>almost</a:t>
            </a:r>
            <a:r>
              <a:rPr lang="en" sz="1800" u="none">
                <a:solidFill>
                  <a:srgbClr val="05192D"/>
                </a:solidFill>
                <a:highlight>
                  <a:srgbClr val="FFFFFF"/>
                </a:highlight>
                <a:latin typeface="Arial"/>
                <a:ea typeface="Arial"/>
                <a:cs typeface="Arial"/>
                <a:sym typeface="Arial"/>
              </a:rPr>
              <a:t> twice the people approached with both </a:t>
            </a:r>
            <a:r>
              <a:rPr b="1" lang="en" sz="1800" u="none">
                <a:solidFill>
                  <a:srgbClr val="05192D"/>
                </a:solidFill>
                <a:highlight>
                  <a:srgbClr val="FFFFFF"/>
                </a:highlight>
                <a:latin typeface="Arial"/>
                <a:ea typeface="Arial"/>
                <a:cs typeface="Arial"/>
                <a:sym typeface="Arial"/>
              </a:rPr>
              <a:t>Emails + calls</a:t>
            </a:r>
            <a:r>
              <a:rPr lang="en" sz="1800" u="none">
                <a:solidFill>
                  <a:srgbClr val="05192D"/>
                </a:solidFill>
                <a:highlight>
                  <a:srgbClr val="FFFFFF"/>
                </a:highlight>
                <a:latin typeface="Arial"/>
                <a:ea typeface="Arial"/>
                <a:cs typeface="Arial"/>
                <a:sym typeface="Arial"/>
              </a:rPr>
              <a:t> of 2572 sales.</a:t>
            </a:r>
            <a:endParaRPr sz="1800" u="none">
              <a:solidFill>
                <a:srgbClr val="05192D"/>
              </a:solidFill>
              <a:highlight>
                <a:srgbClr val="FFFFFF"/>
              </a:highlight>
              <a:latin typeface="Arial"/>
              <a:ea typeface="Arial"/>
              <a:cs typeface="Arial"/>
              <a:sym typeface="Arial"/>
            </a:endParaRPr>
          </a:p>
          <a:p>
            <a:pPr indent="0" lvl="0" marL="0" rtl="0" algn="l">
              <a:spcBef>
                <a:spcPts val="0"/>
              </a:spcBef>
              <a:spcAft>
                <a:spcPts val="0"/>
              </a:spcAft>
              <a:buNone/>
            </a:pPr>
            <a:r>
              <a:rPr lang="en"/>
              <a:t>sdvsdvd</a:t>
            </a:r>
            <a:endParaRPr/>
          </a:p>
        </p:txBody>
      </p:sp>
      <p:pic>
        <p:nvPicPr>
          <p:cNvPr id="385" name="Google Shape;385;p57"/>
          <p:cNvPicPr preferRelativeResize="0"/>
          <p:nvPr/>
        </p:nvPicPr>
        <p:blipFill>
          <a:blip r:embed="rId4">
            <a:alphaModFix/>
          </a:blip>
          <a:stretch>
            <a:fillRect/>
          </a:stretch>
        </p:blipFill>
        <p:spPr>
          <a:xfrm>
            <a:off x="4785600" y="932875"/>
            <a:ext cx="4016224" cy="413160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89" name="Shape 389"/>
        <p:cNvGrpSpPr/>
        <p:nvPr/>
      </p:nvGrpSpPr>
      <p:grpSpPr>
        <a:xfrm>
          <a:off x="0" y="0"/>
          <a:ext cx="0" cy="0"/>
          <a:chOff x="0" y="0"/>
          <a:chExt cx="0" cy="0"/>
        </a:xfrm>
      </p:grpSpPr>
      <p:sp>
        <p:nvSpPr>
          <p:cNvPr id="390" name="Google Shape;390;p5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2"/>
                </a:solidFill>
                <a:latin typeface="Arial"/>
                <a:ea typeface="Arial"/>
                <a:cs typeface="Arial"/>
                <a:sym typeface="Arial"/>
              </a:rPr>
              <a:t>Outcome</a:t>
            </a:r>
            <a:endParaRPr b="1">
              <a:solidFill>
                <a:schemeClr val="dk2"/>
              </a:solidFill>
              <a:latin typeface="Arial"/>
              <a:ea typeface="Arial"/>
              <a:cs typeface="Arial"/>
              <a:sym typeface="Arial"/>
            </a:endParaRPr>
          </a:p>
        </p:txBody>
      </p:sp>
      <p:sp>
        <p:nvSpPr>
          <p:cNvPr id="391" name="Google Shape;391;p58"/>
          <p:cNvSpPr txBox="1"/>
          <p:nvPr>
            <p:ph idx="1" type="body"/>
          </p:nvPr>
        </p:nvSpPr>
        <p:spPr>
          <a:xfrm>
            <a:off x="269700" y="1017725"/>
            <a:ext cx="4203000" cy="3416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2"/>
              </a:buClr>
              <a:buSzPts val="1100"/>
              <a:buFont typeface="Arial"/>
              <a:buNone/>
            </a:pPr>
            <a:r>
              <a:rPr b="1" lang="en" sz="1800" u="none">
                <a:solidFill>
                  <a:srgbClr val="05192D"/>
                </a:solidFill>
                <a:highlight>
                  <a:srgbClr val="FFFFFF"/>
                </a:highlight>
                <a:latin typeface="Arial"/>
                <a:ea typeface="Arial"/>
                <a:cs typeface="Arial"/>
                <a:sym typeface="Arial"/>
              </a:rPr>
              <a:t>What does the spread of the revenue look like overall? And for each method?</a:t>
            </a:r>
            <a:br>
              <a:rPr b="1" lang="en" sz="1800" u="none">
                <a:solidFill>
                  <a:srgbClr val="05192D"/>
                </a:solidFill>
                <a:highlight>
                  <a:srgbClr val="FFFFFF"/>
                </a:highlight>
                <a:latin typeface="Arial"/>
                <a:ea typeface="Arial"/>
                <a:cs typeface="Arial"/>
                <a:sym typeface="Arial"/>
              </a:rPr>
            </a:br>
            <a:r>
              <a:rPr lang="en" u="none">
                <a:solidFill>
                  <a:srgbClr val="05192D"/>
                </a:solidFill>
                <a:highlight>
                  <a:srgbClr val="FFFFFF"/>
                </a:highlight>
                <a:latin typeface="Arial"/>
                <a:ea typeface="Arial"/>
                <a:cs typeface="Arial"/>
                <a:sym typeface="Arial"/>
              </a:rPr>
              <a:t>From the histogram, it  shows the </a:t>
            </a:r>
            <a:r>
              <a:rPr lang="en" u="none">
                <a:solidFill>
                  <a:srgbClr val="05192D"/>
                </a:solidFill>
                <a:highlight>
                  <a:srgbClr val="FFFFFF"/>
                </a:highlight>
                <a:latin typeface="Arial"/>
                <a:ea typeface="Arial"/>
                <a:cs typeface="Arial"/>
                <a:sym typeface="Arial"/>
              </a:rPr>
              <a:t>several</a:t>
            </a:r>
            <a:r>
              <a:rPr lang="en" u="none">
                <a:solidFill>
                  <a:srgbClr val="05192D"/>
                </a:solidFill>
                <a:highlight>
                  <a:srgbClr val="FFFFFF"/>
                </a:highlight>
                <a:latin typeface="Arial"/>
                <a:ea typeface="Arial"/>
                <a:cs typeface="Arial"/>
                <a:sym typeface="Arial"/>
              </a:rPr>
              <a:t> peaks at different revenue ranges, and the </a:t>
            </a:r>
            <a:r>
              <a:rPr lang="en" u="none">
                <a:solidFill>
                  <a:srgbClr val="05192D"/>
                </a:solidFill>
                <a:highlight>
                  <a:srgbClr val="FFFFFF"/>
                </a:highlight>
                <a:latin typeface="Arial"/>
                <a:ea typeface="Arial"/>
                <a:cs typeface="Arial"/>
                <a:sym typeface="Arial"/>
              </a:rPr>
              <a:t>highest</a:t>
            </a:r>
            <a:r>
              <a:rPr lang="en" u="none">
                <a:solidFill>
                  <a:srgbClr val="05192D"/>
                </a:solidFill>
                <a:highlight>
                  <a:srgbClr val="FFFFFF"/>
                </a:highlight>
                <a:latin typeface="Arial"/>
                <a:ea typeface="Arial"/>
                <a:cs typeface="Arial"/>
                <a:sym typeface="Arial"/>
              </a:rPr>
              <a:t> at 1600 customers on a revenue of 50, implying that revenue is coming from distinct categories of sales method due to the several peaks. Low-revenue transactions dominate the dataset around 50 and 100. There are few customers with higher expenses per purchase, above 200 per purchase as outliers.</a:t>
            </a:r>
            <a:endParaRPr u="none">
              <a:solidFill>
                <a:srgbClr val="05192D"/>
              </a:solidFill>
              <a:highlight>
                <a:srgbClr val="FFFFFF"/>
              </a:highlight>
              <a:latin typeface="Arial"/>
              <a:ea typeface="Arial"/>
              <a:cs typeface="Arial"/>
              <a:sym typeface="Arial"/>
            </a:endParaRPr>
          </a:p>
          <a:p>
            <a:pPr indent="0" lvl="0" marL="0" rtl="0" algn="l">
              <a:spcBef>
                <a:spcPts val="600"/>
              </a:spcBef>
              <a:spcAft>
                <a:spcPts val="0"/>
              </a:spcAft>
              <a:buNone/>
            </a:pPr>
            <a:r>
              <a:t/>
            </a:r>
            <a:endParaRPr/>
          </a:p>
        </p:txBody>
      </p:sp>
      <p:pic>
        <p:nvPicPr>
          <p:cNvPr id="392" name="Google Shape;392;p58"/>
          <p:cNvPicPr preferRelativeResize="0"/>
          <p:nvPr/>
        </p:nvPicPr>
        <p:blipFill>
          <a:blip r:embed="rId3">
            <a:alphaModFix/>
          </a:blip>
          <a:stretch>
            <a:fillRect/>
          </a:stretch>
        </p:blipFill>
        <p:spPr>
          <a:xfrm>
            <a:off x="4608575" y="1017725"/>
            <a:ext cx="4339250" cy="3828474"/>
          </a:xfrm>
          <a:prstGeom prst="rect">
            <a:avLst/>
          </a:prstGeom>
          <a:noFill/>
          <a:ln>
            <a:noFill/>
          </a:ln>
        </p:spPr>
      </p:pic>
      <p:pic>
        <p:nvPicPr>
          <p:cNvPr descr="Hexagonal icon." id="393" name="Google Shape;393;p58"/>
          <p:cNvPicPr preferRelativeResize="0"/>
          <p:nvPr>
            <p:ph idx="2" type="pic"/>
          </p:nvPr>
        </p:nvPicPr>
        <p:blipFill rotWithShape="1">
          <a:blip r:embed="rId4">
            <a:alphaModFix/>
          </a:blip>
          <a:srcRect b="6597" l="0" r="0" t="6589"/>
          <a:stretch/>
        </p:blipFill>
        <p:spPr>
          <a:xfrm>
            <a:off x="8596800" y="223475"/>
            <a:ext cx="318600" cy="3186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97" name="Shape 397"/>
        <p:cNvGrpSpPr/>
        <p:nvPr/>
      </p:nvGrpSpPr>
      <p:grpSpPr>
        <a:xfrm>
          <a:off x="0" y="0"/>
          <a:ext cx="0" cy="0"/>
          <a:chOff x="0" y="0"/>
          <a:chExt cx="0" cy="0"/>
        </a:xfrm>
      </p:grpSpPr>
      <p:sp>
        <p:nvSpPr>
          <p:cNvPr id="398" name="Google Shape;398;p5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2"/>
              </a:buClr>
              <a:buSzPts val="1100"/>
              <a:buFont typeface="Arial"/>
              <a:buNone/>
            </a:pPr>
            <a:r>
              <a:rPr b="1" lang="en" sz="1800">
                <a:solidFill>
                  <a:srgbClr val="05192D"/>
                </a:solidFill>
                <a:highlight>
                  <a:srgbClr val="FFFFFF"/>
                </a:highlight>
                <a:latin typeface="Arial"/>
                <a:ea typeface="Arial"/>
                <a:cs typeface="Arial"/>
                <a:sym typeface="Arial"/>
              </a:rPr>
              <a:t>What does the spread of the revenue l</a:t>
            </a:r>
            <a:r>
              <a:rPr b="1" lang="en" sz="1800">
                <a:solidFill>
                  <a:srgbClr val="05192D"/>
                </a:solidFill>
                <a:highlight>
                  <a:srgbClr val="FFFFFF"/>
                </a:highlight>
                <a:latin typeface="Arial"/>
                <a:ea typeface="Arial"/>
                <a:cs typeface="Arial"/>
                <a:sym typeface="Arial"/>
              </a:rPr>
              <a:t>ook like</a:t>
            </a:r>
            <a:r>
              <a:rPr b="1" lang="en" sz="1800">
                <a:solidFill>
                  <a:srgbClr val="05192D"/>
                </a:solidFill>
                <a:highlight>
                  <a:srgbClr val="FFFFFF"/>
                </a:highlight>
                <a:latin typeface="Arial"/>
                <a:ea typeface="Arial"/>
                <a:cs typeface="Arial"/>
                <a:sym typeface="Arial"/>
              </a:rPr>
              <a:t> for each method?</a:t>
            </a:r>
            <a:endParaRPr b="1" sz="1800">
              <a:solidFill>
                <a:srgbClr val="05192D"/>
              </a:solidFill>
              <a:highlight>
                <a:srgbClr val="FFFFFF"/>
              </a:highlight>
              <a:latin typeface="Arial"/>
              <a:ea typeface="Arial"/>
              <a:cs typeface="Arial"/>
              <a:sym typeface="Arial"/>
            </a:endParaRPr>
          </a:p>
          <a:p>
            <a:pPr indent="0" lvl="0" marL="0" rtl="0" algn="l">
              <a:spcBef>
                <a:spcPts val="600"/>
              </a:spcBef>
              <a:spcAft>
                <a:spcPts val="0"/>
              </a:spcAft>
              <a:buNone/>
            </a:pPr>
            <a:r>
              <a:t/>
            </a:r>
            <a:endParaRPr>
              <a:solidFill>
                <a:schemeClr val="dk2"/>
              </a:solidFill>
            </a:endParaRPr>
          </a:p>
        </p:txBody>
      </p:sp>
      <p:sp>
        <p:nvSpPr>
          <p:cNvPr id="399" name="Google Shape;399;p59"/>
          <p:cNvSpPr txBox="1"/>
          <p:nvPr>
            <p:ph idx="1" type="body"/>
          </p:nvPr>
        </p:nvSpPr>
        <p:spPr>
          <a:xfrm>
            <a:off x="311700" y="1017725"/>
            <a:ext cx="4473900" cy="378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none">
                <a:solidFill>
                  <a:srgbClr val="05192D"/>
                </a:solidFill>
                <a:highlight>
                  <a:srgbClr val="FFFFFF"/>
                </a:highlight>
                <a:latin typeface="Arial"/>
                <a:ea typeface="Arial"/>
                <a:cs typeface="Arial"/>
                <a:sym typeface="Arial"/>
              </a:rPr>
              <a:t>From the the boxplot of the three sales methods, it provides a clear visualization of the revenue distribution.</a:t>
            </a:r>
            <a:endParaRPr u="none">
              <a:solidFill>
                <a:srgbClr val="05192D"/>
              </a:solidFill>
              <a:highlight>
                <a:srgbClr val="FFFFFF"/>
              </a:highlight>
              <a:latin typeface="Arial"/>
              <a:ea typeface="Arial"/>
              <a:cs typeface="Arial"/>
              <a:sym typeface="Arial"/>
            </a:endParaRPr>
          </a:p>
          <a:p>
            <a:pPr indent="0" lvl="0" marL="0" rtl="0" algn="l">
              <a:spcBef>
                <a:spcPts val="0"/>
              </a:spcBef>
              <a:spcAft>
                <a:spcPts val="0"/>
              </a:spcAft>
              <a:buNone/>
            </a:pPr>
            <a:r>
              <a:t/>
            </a:r>
            <a:endParaRPr u="none">
              <a:solidFill>
                <a:srgbClr val="05192D"/>
              </a:solidFill>
              <a:highlight>
                <a:srgbClr val="FFFFFF"/>
              </a:highlight>
              <a:latin typeface="Arial"/>
              <a:ea typeface="Arial"/>
              <a:cs typeface="Arial"/>
              <a:sym typeface="Arial"/>
            </a:endParaRPr>
          </a:p>
          <a:p>
            <a:pPr indent="0" lvl="0" marL="0" rtl="0" algn="l">
              <a:spcBef>
                <a:spcPts val="0"/>
              </a:spcBef>
              <a:spcAft>
                <a:spcPts val="0"/>
              </a:spcAft>
              <a:buNone/>
            </a:pPr>
            <a:r>
              <a:rPr lang="en" u="none">
                <a:solidFill>
                  <a:srgbClr val="05192D"/>
                </a:solidFill>
                <a:highlight>
                  <a:srgbClr val="FFFFFF"/>
                </a:highlight>
                <a:latin typeface="Arial"/>
                <a:ea typeface="Arial"/>
                <a:cs typeface="Arial"/>
                <a:sym typeface="Arial"/>
              </a:rPr>
              <a:t>While there are a few outliers above 150 for the </a:t>
            </a:r>
            <a:r>
              <a:rPr b="1" lang="en" u="none">
                <a:solidFill>
                  <a:srgbClr val="05192D"/>
                </a:solidFill>
                <a:highlight>
                  <a:srgbClr val="FFFFFF"/>
                </a:highlight>
                <a:latin typeface="Arial"/>
                <a:ea typeface="Arial"/>
                <a:cs typeface="Arial"/>
                <a:sym typeface="Arial"/>
              </a:rPr>
              <a:t>Email </a:t>
            </a:r>
            <a:r>
              <a:rPr lang="en" u="none">
                <a:solidFill>
                  <a:srgbClr val="05192D"/>
                </a:solidFill>
                <a:highlight>
                  <a:srgbClr val="FFFFFF"/>
                </a:highlight>
                <a:latin typeface="Arial"/>
                <a:ea typeface="Arial"/>
                <a:cs typeface="Arial"/>
                <a:sym typeface="Arial"/>
              </a:rPr>
              <a:t>method, these higher revenue values are not representative of the majority. </a:t>
            </a:r>
            <a:endParaRPr u="none">
              <a:solidFill>
                <a:srgbClr val="05192D"/>
              </a:solidFill>
              <a:highlight>
                <a:srgbClr val="FFFFFF"/>
              </a:highlight>
              <a:latin typeface="Arial"/>
              <a:ea typeface="Arial"/>
              <a:cs typeface="Arial"/>
              <a:sym typeface="Arial"/>
            </a:endParaRPr>
          </a:p>
          <a:p>
            <a:pPr indent="0" lvl="0" marL="0" rtl="0" algn="l">
              <a:spcBef>
                <a:spcPts val="0"/>
              </a:spcBef>
              <a:spcAft>
                <a:spcPts val="0"/>
              </a:spcAft>
              <a:buNone/>
            </a:pPr>
            <a:r>
              <a:t/>
            </a:r>
            <a:endParaRPr u="none">
              <a:solidFill>
                <a:srgbClr val="05192D"/>
              </a:solidFill>
              <a:highlight>
                <a:srgbClr val="FFFFFF"/>
              </a:highlight>
              <a:latin typeface="Arial"/>
              <a:ea typeface="Arial"/>
              <a:cs typeface="Arial"/>
              <a:sym typeface="Arial"/>
            </a:endParaRPr>
          </a:p>
          <a:p>
            <a:pPr indent="0" lvl="0" marL="0" rtl="0" algn="l">
              <a:spcBef>
                <a:spcPts val="0"/>
              </a:spcBef>
              <a:spcAft>
                <a:spcPts val="0"/>
              </a:spcAft>
              <a:buNone/>
            </a:pPr>
            <a:r>
              <a:rPr lang="en" u="none">
                <a:solidFill>
                  <a:srgbClr val="05192D"/>
                </a:solidFill>
                <a:highlight>
                  <a:srgbClr val="FFFFFF"/>
                </a:highlight>
                <a:latin typeface="Arial"/>
                <a:ea typeface="Arial"/>
                <a:cs typeface="Arial"/>
                <a:sym typeface="Arial"/>
              </a:rPr>
              <a:t>The </a:t>
            </a:r>
            <a:r>
              <a:rPr b="1" lang="en" u="none">
                <a:solidFill>
                  <a:srgbClr val="05192D"/>
                </a:solidFill>
                <a:highlight>
                  <a:srgbClr val="FFFFFF"/>
                </a:highlight>
                <a:latin typeface="Arial"/>
                <a:ea typeface="Arial"/>
                <a:cs typeface="Arial"/>
                <a:sym typeface="Arial"/>
              </a:rPr>
              <a:t>Email + Call</a:t>
            </a:r>
            <a:r>
              <a:rPr lang="en" u="none">
                <a:solidFill>
                  <a:srgbClr val="05192D"/>
                </a:solidFill>
                <a:highlight>
                  <a:srgbClr val="FFFFFF"/>
                </a:highlight>
                <a:latin typeface="Arial"/>
                <a:ea typeface="Arial"/>
                <a:cs typeface="Arial"/>
                <a:sym typeface="Arial"/>
              </a:rPr>
              <a:t> method demonstrates the largest IQR, ranging from approximately 120 to 230,displaying the highest revenue among the three methods,  with no significant outliers in this category.</a:t>
            </a:r>
            <a:endParaRPr u="none">
              <a:solidFill>
                <a:srgbClr val="05192D"/>
              </a:solidFill>
              <a:highlight>
                <a:srgbClr val="FFFFFF"/>
              </a:highlight>
              <a:latin typeface="Arial"/>
              <a:ea typeface="Arial"/>
              <a:cs typeface="Arial"/>
              <a:sym typeface="Arial"/>
            </a:endParaRPr>
          </a:p>
          <a:p>
            <a:pPr indent="0" lvl="0" marL="0" rtl="0" algn="l">
              <a:spcBef>
                <a:spcPts val="0"/>
              </a:spcBef>
              <a:spcAft>
                <a:spcPts val="0"/>
              </a:spcAft>
              <a:buNone/>
            </a:pPr>
            <a:r>
              <a:t/>
            </a:r>
            <a:endParaRPr u="none">
              <a:solidFill>
                <a:srgbClr val="05192D"/>
              </a:solidFill>
              <a:highlight>
                <a:srgbClr val="FFFFFF"/>
              </a:highlight>
              <a:latin typeface="Arial"/>
              <a:ea typeface="Arial"/>
              <a:cs typeface="Arial"/>
              <a:sym typeface="Arial"/>
            </a:endParaRPr>
          </a:p>
          <a:p>
            <a:pPr indent="0" lvl="0" marL="0" rtl="0" algn="l">
              <a:spcBef>
                <a:spcPts val="0"/>
              </a:spcBef>
              <a:spcAft>
                <a:spcPts val="0"/>
              </a:spcAft>
              <a:buNone/>
            </a:pPr>
            <a:r>
              <a:rPr lang="en" u="none">
                <a:solidFill>
                  <a:srgbClr val="05192D"/>
                </a:solidFill>
                <a:highlight>
                  <a:srgbClr val="FFFFFF"/>
                </a:highlight>
                <a:latin typeface="Arial"/>
                <a:ea typeface="Arial"/>
                <a:cs typeface="Arial"/>
                <a:sym typeface="Arial"/>
              </a:rPr>
              <a:t> </a:t>
            </a:r>
            <a:r>
              <a:rPr lang="en" u="none">
                <a:solidFill>
                  <a:srgbClr val="05192D"/>
                </a:solidFill>
                <a:highlight>
                  <a:srgbClr val="FFFFFF"/>
                </a:highlight>
                <a:latin typeface="Arial"/>
                <a:ea typeface="Arial"/>
                <a:cs typeface="Arial"/>
                <a:sym typeface="Arial"/>
              </a:rPr>
              <a:t>The</a:t>
            </a:r>
            <a:r>
              <a:rPr lang="en" u="none">
                <a:solidFill>
                  <a:srgbClr val="05192D"/>
                </a:solidFill>
                <a:highlight>
                  <a:srgbClr val="FFFFFF"/>
                </a:highlight>
                <a:latin typeface="Arial"/>
                <a:ea typeface="Arial"/>
                <a:cs typeface="Arial"/>
                <a:sym typeface="Arial"/>
              </a:rPr>
              <a:t> </a:t>
            </a:r>
            <a:r>
              <a:rPr b="1" lang="en" u="none">
                <a:solidFill>
                  <a:srgbClr val="05192D"/>
                </a:solidFill>
                <a:highlight>
                  <a:srgbClr val="FFFFFF"/>
                </a:highlight>
                <a:latin typeface="Arial"/>
                <a:ea typeface="Arial"/>
                <a:cs typeface="Arial"/>
                <a:sym typeface="Arial"/>
              </a:rPr>
              <a:t>Call</a:t>
            </a:r>
            <a:r>
              <a:rPr lang="en" u="none">
                <a:solidFill>
                  <a:srgbClr val="05192D"/>
                </a:solidFill>
                <a:highlight>
                  <a:srgbClr val="FFFFFF"/>
                </a:highlight>
                <a:latin typeface="Arial"/>
                <a:ea typeface="Arial"/>
                <a:cs typeface="Arial"/>
                <a:sym typeface="Arial"/>
              </a:rPr>
              <a:t> method displays the narrowest IQR, with revenues packed between 32 and 60, reflecting limited variability and overall lower performance in revenue generation.</a:t>
            </a:r>
            <a:endParaRPr u="none">
              <a:solidFill>
                <a:srgbClr val="05192D"/>
              </a:solidFill>
              <a:highlight>
                <a:srgbClr val="FFFFFF"/>
              </a:highlight>
              <a:latin typeface="Arial"/>
              <a:ea typeface="Arial"/>
              <a:cs typeface="Arial"/>
              <a:sym typeface="Arial"/>
            </a:endParaRPr>
          </a:p>
        </p:txBody>
      </p:sp>
      <p:pic>
        <p:nvPicPr>
          <p:cNvPr id="400" name="Google Shape;400;p59"/>
          <p:cNvPicPr preferRelativeResize="0"/>
          <p:nvPr/>
        </p:nvPicPr>
        <p:blipFill>
          <a:blip r:embed="rId3">
            <a:alphaModFix/>
          </a:blip>
          <a:stretch>
            <a:fillRect/>
          </a:stretch>
        </p:blipFill>
        <p:spPr>
          <a:xfrm>
            <a:off x="4751400" y="862200"/>
            <a:ext cx="4053599" cy="4057800"/>
          </a:xfrm>
          <a:prstGeom prst="rect">
            <a:avLst/>
          </a:prstGeom>
          <a:noFill/>
          <a:ln>
            <a:noFill/>
          </a:ln>
        </p:spPr>
      </p:pic>
      <p:pic>
        <p:nvPicPr>
          <p:cNvPr descr="Hexagonal icon." id="401" name="Google Shape;401;p59"/>
          <p:cNvPicPr preferRelativeResize="0"/>
          <p:nvPr>
            <p:ph idx="2" type="pic"/>
          </p:nvPr>
        </p:nvPicPr>
        <p:blipFill rotWithShape="1">
          <a:blip r:embed="rId4">
            <a:alphaModFix/>
          </a:blip>
          <a:srcRect b="6597" l="0" r="0" t="6589"/>
          <a:stretch/>
        </p:blipFill>
        <p:spPr>
          <a:xfrm>
            <a:off x="8642525" y="445025"/>
            <a:ext cx="318600" cy="3186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05" name="Shape 405"/>
        <p:cNvGrpSpPr/>
        <p:nvPr/>
      </p:nvGrpSpPr>
      <p:grpSpPr>
        <a:xfrm>
          <a:off x="0" y="0"/>
          <a:ext cx="0" cy="0"/>
          <a:chOff x="0" y="0"/>
          <a:chExt cx="0" cy="0"/>
        </a:xfrm>
      </p:grpSpPr>
      <p:sp>
        <p:nvSpPr>
          <p:cNvPr id="406" name="Google Shape;406;p60"/>
          <p:cNvSpPr txBox="1"/>
          <p:nvPr>
            <p:ph type="title"/>
          </p:nvPr>
        </p:nvSpPr>
        <p:spPr>
          <a:xfrm>
            <a:off x="254425" y="223500"/>
            <a:ext cx="8520600" cy="83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chemeClr val="dk2"/>
                </a:solidFill>
                <a:latin typeface="Arial"/>
                <a:ea typeface="Arial"/>
                <a:cs typeface="Arial"/>
                <a:sym typeface="Arial"/>
              </a:rPr>
              <a:t>Was there any difference in revenue over time for each of the methods?</a:t>
            </a:r>
            <a:endParaRPr b="1" sz="2000">
              <a:solidFill>
                <a:schemeClr val="dk2"/>
              </a:solidFill>
              <a:latin typeface="Arial"/>
              <a:ea typeface="Arial"/>
              <a:cs typeface="Arial"/>
              <a:sym typeface="Arial"/>
            </a:endParaRPr>
          </a:p>
        </p:txBody>
      </p:sp>
      <p:sp>
        <p:nvSpPr>
          <p:cNvPr id="407" name="Google Shape;407;p60"/>
          <p:cNvSpPr txBox="1"/>
          <p:nvPr>
            <p:ph idx="1" type="body"/>
          </p:nvPr>
        </p:nvSpPr>
        <p:spPr>
          <a:xfrm>
            <a:off x="347550" y="1056900"/>
            <a:ext cx="4473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none">
                <a:solidFill>
                  <a:schemeClr val="dk2"/>
                </a:solidFill>
                <a:latin typeface="Arial"/>
                <a:ea typeface="Arial"/>
                <a:cs typeface="Arial"/>
                <a:sym typeface="Arial"/>
              </a:rPr>
              <a:t>From the graph, the Email + Call method consistently generates the highest revenue each week, showing a steady upward trend and peaking in week 6, with the strongest growth among all methods.  </a:t>
            </a:r>
            <a:endParaRPr u="none">
              <a:solidFill>
                <a:schemeClr val="dk2"/>
              </a:solidFill>
              <a:latin typeface="Arial"/>
              <a:ea typeface="Arial"/>
              <a:cs typeface="Arial"/>
              <a:sym typeface="Arial"/>
            </a:endParaRPr>
          </a:p>
          <a:p>
            <a:pPr indent="0" lvl="0" marL="0" rtl="0" algn="l">
              <a:spcBef>
                <a:spcPts val="0"/>
              </a:spcBef>
              <a:spcAft>
                <a:spcPts val="0"/>
              </a:spcAft>
              <a:buNone/>
            </a:pPr>
            <a:r>
              <a:t/>
            </a:r>
            <a:endParaRPr u="none">
              <a:solidFill>
                <a:schemeClr val="dk2"/>
              </a:solidFill>
              <a:latin typeface="Arial"/>
              <a:ea typeface="Arial"/>
              <a:cs typeface="Arial"/>
              <a:sym typeface="Arial"/>
            </a:endParaRPr>
          </a:p>
          <a:p>
            <a:pPr indent="0" lvl="0" marL="0" rtl="0" algn="l">
              <a:spcBef>
                <a:spcPts val="0"/>
              </a:spcBef>
              <a:spcAft>
                <a:spcPts val="0"/>
              </a:spcAft>
              <a:buNone/>
            </a:pPr>
            <a:r>
              <a:rPr lang="en" u="none">
                <a:solidFill>
                  <a:schemeClr val="dk2"/>
                </a:solidFill>
                <a:latin typeface="Arial"/>
                <a:ea typeface="Arial"/>
                <a:cs typeface="Arial"/>
                <a:sym typeface="Arial"/>
              </a:rPr>
              <a:t>While the Email and Call methods follow stable but less dynamic patterns.</a:t>
            </a:r>
            <a:endParaRPr u="none">
              <a:solidFill>
                <a:schemeClr val="dk2"/>
              </a:solidFill>
              <a:latin typeface="Arial"/>
              <a:ea typeface="Arial"/>
              <a:cs typeface="Arial"/>
              <a:sym typeface="Arial"/>
            </a:endParaRPr>
          </a:p>
        </p:txBody>
      </p:sp>
      <p:pic>
        <p:nvPicPr>
          <p:cNvPr id="408" name="Google Shape;408;p60"/>
          <p:cNvPicPr preferRelativeResize="0"/>
          <p:nvPr/>
        </p:nvPicPr>
        <p:blipFill>
          <a:blip r:embed="rId3">
            <a:alphaModFix/>
          </a:blip>
          <a:stretch>
            <a:fillRect/>
          </a:stretch>
        </p:blipFill>
        <p:spPr>
          <a:xfrm>
            <a:off x="4938000" y="1056900"/>
            <a:ext cx="3825000" cy="3511974"/>
          </a:xfrm>
          <a:prstGeom prst="rect">
            <a:avLst/>
          </a:prstGeom>
          <a:noFill/>
          <a:ln>
            <a:noFill/>
          </a:ln>
        </p:spPr>
      </p:pic>
      <p:pic>
        <p:nvPicPr>
          <p:cNvPr descr="Hexagonal icon." id="409" name="Google Shape;409;p60"/>
          <p:cNvPicPr preferRelativeResize="0"/>
          <p:nvPr>
            <p:ph idx="2" type="pic"/>
          </p:nvPr>
        </p:nvPicPr>
        <p:blipFill rotWithShape="1">
          <a:blip r:embed="rId4">
            <a:alphaModFix/>
          </a:blip>
          <a:srcRect b="6597" l="0" r="0" t="6589"/>
          <a:stretch/>
        </p:blipFill>
        <p:spPr>
          <a:xfrm>
            <a:off x="8358950" y="297800"/>
            <a:ext cx="318600" cy="3186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13" name="Shape 413"/>
        <p:cNvGrpSpPr/>
        <p:nvPr/>
      </p:nvGrpSpPr>
      <p:grpSpPr>
        <a:xfrm>
          <a:off x="0" y="0"/>
          <a:ext cx="0" cy="0"/>
          <a:chOff x="0" y="0"/>
          <a:chExt cx="0" cy="0"/>
        </a:xfrm>
      </p:grpSpPr>
      <p:sp>
        <p:nvSpPr>
          <p:cNvPr id="414" name="Google Shape;414;p6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2"/>
                </a:solidFill>
                <a:latin typeface="Arial"/>
                <a:ea typeface="Arial"/>
                <a:cs typeface="Arial"/>
                <a:sym typeface="Arial"/>
              </a:rPr>
              <a:t>Business Metric</a:t>
            </a:r>
            <a:endParaRPr b="1">
              <a:solidFill>
                <a:schemeClr val="dk2"/>
              </a:solidFill>
              <a:latin typeface="Arial"/>
              <a:ea typeface="Arial"/>
              <a:cs typeface="Arial"/>
              <a:sym typeface="Arial"/>
            </a:endParaRPr>
          </a:p>
        </p:txBody>
      </p:sp>
      <p:sp>
        <p:nvSpPr>
          <p:cNvPr id="415" name="Google Shape;415;p61"/>
          <p:cNvSpPr txBox="1"/>
          <p:nvPr>
            <p:ph idx="1" type="body"/>
          </p:nvPr>
        </p:nvSpPr>
        <p:spPr>
          <a:xfrm>
            <a:off x="311700" y="1152475"/>
            <a:ext cx="4473900" cy="34164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2"/>
              </a:buClr>
              <a:buSzPts val="1100"/>
              <a:buFont typeface="Arial"/>
              <a:buNone/>
            </a:pPr>
            <a:r>
              <a:rPr lang="en" u="none">
                <a:solidFill>
                  <a:schemeClr val="dk2"/>
                </a:solidFill>
              </a:rPr>
              <a:t>To identify the best sales method and boost product sales, we should visualize weekly product sales by method and evaluate performance using metrics like </a:t>
            </a:r>
            <a:r>
              <a:rPr b="1" lang="en" u="none">
                <a:solidFill>
                  <a:schemeClr val="dk2"/>
                </a:solidFill>
              </a:rPr>
              <a:t>average items and revenue per transaction</a:t>
            </a:r>
            <a:r>
              <a:rPr lang="en" u="none">
                <a:solidFill>
                  <a:schemeClr val="dk2"/>
                </a:solidFill>
              </a:rPr>
              <a:t>, aiming to enhance customer creativity and focus.</a:t>
            </a:r>
            <a:endParaRPr u="none">
              <a:solidFill>
                <a:schemeClr val="dk2"/>
              </a:solidFill>
            </a:endParaRPr>
          </a:p>
          <a:p>
            <a:pPr indent="0" lvl="0" marL="0" rtl="0" algn="l">
              <a:spcBef>
                <a:spcPts val="1200"/>
              </a:spcBef>
              <a:spcAft>
                <a:spcPts val="0"/>
              </a:spcAft>
              <a:buNone/>
            </a:pPr>
            <a:r>
              <a:t/>
            </a:r>
            <a:endParaRPr/>
          </a:p>
        </p:txBody>
      </p:sp>
      <p:pic>
        <p:nvPicPr>
          <p:cNvPr id="416" name="Google Shape;416;p61"/>
          <p:cNvPicPr preferRelativeResize="0"/>
          <p:nvPr/>
        </p:nvPicPr>
        <p:blipFill>
          <a:blip r:embed="rId3">
            <a:alphaModFix/>
          </a:blip>
          <a:stretch>
            <a:fillRect/>
          </a:stretch>
        </p:blipFill>
        <p:spPr>
          <a:xfrm>
            <a:off x="4938000" y="1170125"/>
            <a:ext cx="4053601" cy="3679026"/>
          </a:xfrm>
          <a:prstGeom prst="rect">
            <a:avLst/>
          </a:prstGeom>
          <a:noFill/>
          <a:ln>
            <a:noFill/>
          </a:ln>
        </p:spPr>
      </p:pic>
      <p:pic>
        <p:nvPicPr>
          <p:cNvPr descr="Hexagonal icon." id="417" name="Google Shape;417;p61"/>
          <p:cNvPicPr preferRelativeResize="0"/>
          <p:nvPr>
            <p:ph idx="2" type="pic"/>
          </p:nvPr>
        </p:nvPicPr>
        <p:blipFill rotWithShape="1">
          <a:blip r:embed="rId4">
            <a:alphaModFix/>
          </a:blip>
          <a:srcRect b="6597" l="0" r="0" t="6589"/>
          <a:stretch/>
        </p:blipFill>
        <p:spPr>
          <a:xfrm>
            <a:off x="8379900" y="362900"/>
            <a:ext cx="318600" cy="3186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21" name="Shape 421"/>
        <p:cNvGrpSpPr/>
        <p:nvPr/>
      </p:nvGrpSpPr>
      <p:grpSpPr>
        <a:xfrm>
          <a:off x="0" y="0"/>
          <a:ext cx="0" cy="0"/>
          <a:chOff x="0" y="0"/>
          <a:chExt cx="0" cy="0"/>
        </a:xfrm>
      </p:grpSpPr>
      <p:sp>
        <p:nvSpPr>
          <p:cNvPr id="422" name="Google Shape;422;p62"/>
          <p:cNvSpPr txBox="1"/>
          <p:nvPr>
            <p:ph idx="1" type="body"/>
          </p:nvPr>
        </p:nvSpPr>
        <p:spPr>
          <a:xfrm>
            <a:off x="311700" y="914400"/>
            <a:ext cx="8520600" cy="39192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1200"/>
              </a:spcBef>
              <a:spcAft>
                <a:spcPts val="0"/>
              </a:spcAft>
              <a:buClr>
                <a:schemeClr val="dk2"/>
              </a:buClr>
              <a:buSzPts val="1400"/>
              <a:buFont typeface="Arial"/>
              <a:buChar char="●"/>
            </a:pPr>
            <a:r>
              <a:rPr b="1" lang="en" u="none">
                <a:solidFill>
                  <a:schemeClr val="dk2"/>
                </a:solidFill>
                <a:latin typeface="Arial"/>
                <a:ea typeface="Arial"/>
                <a:cs typeface="Arial"/>
                <a:sym typeface="Arial"/>
              </a:rPr>
              <a:t>Email:</a:t>
            </a:r>
            <a:r>
              <a:rPr lang="en" u="none">
                <a:solidFill>
                  <a:schemeClr val="dk2"/>
                </a:solidFill>
                <a:latin typeface="Arial"/>
                <a:ea typeface="Arial"/>
                <a:cs typeface="Arial"/>
                <a:sym typeface="Arial"/>
              </a:rPr>
              <a:t> With 72,639 items sold across 7,466 transactions, it leads in total sales volume and revenue ($672,317.83). However, its average revenue per transaction ($97.04) and items per transaction (9.73) make it ideal for high-volume, lower-value sales.</a:t>
            </a:r>
            <a:br>
              <a:rPr lang="en" u="none">
                <a:solidFill>
                  <a:schemeClr val="dk2"/>
                </a:solidFill>
                <a:latin typeface="Arial"/>
                <a:ea typeface="Arial"/>
                <a:cs typeface="Arial"/>
                <a:sym typeface="Arial"/>
              </a:rPr>
            </a:br>
            <a:endParaRPr u="none">
              <a:solidFill>
                <a:schemeClr val="dk2"/>
              </a:solidFill>
              <a:latin typeface="Arial"/>
              <a:ea typeface="Arial"/>
              <a:cs typeface="Arial"/>
              <a:sym typeface="Arial"/>
            </a:endParaRPr>
          </a:p>
          <a:p>
            <a:pPr indent="-317500" lvl="0" marL="457200" rtl="0" algn="l">
              <a:lnSpc>
                <a:spcPct val="115000"/>
              </a:lnSpc>
              <a:spcBef>
                <a:spcPts val="0"/>
              </a:spcBef>
              <a:spcAft>
                <a:spcPts val="0"/>
              </a:spcAft>
              <a:buClr>
                <a:schemeClr val="dk2"/>
              </a:buClr>
              <a:buSzPts val="1400"/>
              <a:buFont typeface="Arial"/>
              <a:buChar char="●"/>
            </a:pPr>
            <a:r>
              <a:rPr b="1" lang="en" u="none">
                <a:solidFill>
                  <a:schemeClr val="dk2"/>
                </a:solidFill>
                <a:latin typeface="Arial"/>
                <a:ea typeface="Arial"/>
                <a:cs typeface="Arial"/>
                <a:sym typeface="Arial"/>
              </a:rPr>
              <a:t>Email + Call:</a:t>
            </a:r>
            <a:r>
              <a:rPr lang="en" u="none">
                <a:solidFill>
                  <a:schemeClr val="dk2"/>
                </a:solidFill>
                <a:latin typeface="Arial"/>
                <a:ea typeface="Arial"/>
                <a:cs typeface="Arial"/>
                <a:sym typeface="Arial"/>
              </a:rPr>
              <a:t> This approach excels in value, achieving the highest average revenue per transaction ($183.61) and items per transaction (12.23), despite fewer total sales (31,444 items, $408,256.69 revenue). It’s best suited for high-value or premium customers.</a:t>
            </a:r>
            <a:br>
              <a:rPr lang="en" u="none">
                <a:solidFill>
                  <a:schemeClr val="dk2"/>
                </a:solidFill>
                <a:latin typeface="Arial"/>
                <a:ea typeface="Arial"/>
                <a:cs typeface="Arial"/>
                <a:sym typeface="Arial"/>
              </a:rPr>
            </a:br>
            <a:endParaRPr u="none">
              <a:solidFill>
                <a:schemeClr val="dk2"/>
              </a:solidFill>
              <a:latin typeface="Arial"/>
              <a:ea typeface="Arial"/>
              <a:cs typeface="Arial"/>
              <a:sym typeface="Arial"/>
            </a:endParaRPr>
          </a:p>
          <a:p>
            <a:pPr indent="-317500" lvl="0" marL="457200" rtl="0" algn="l">
              <a:lnSpc>
                <a:spcPct val="115000"/>
              </a:lnSpc>
              <a:spcBef>
                <a:spcPts val="0"/>
              </a:spcBef>
              <a:spcAft>
                <a:spcPts val="0"/>
              </a:spcAft>
              <a:buClr>
                <a:schemeClr val="dk2"/>
              </a:buClr>
              <a:buSzPts val="1400"/>
              <a:buFont typeface="Arial"/>
              <a:buChar char="●"/>
            </a:pPr>
            <a:r>
              <a:rPr b="1" lang="en" u="none">
                <a:solidFill>
                  <a:schemeClr val="dk2"/>
                </a:solidFill>
                <a:latin typeface="Arial"/>
                <a:ea typeface="Arial"/>
                <a:cs typeface="Arial"/>
                <a:sym typeface="Arial"/>
              </a:rPr>
              <a:t>Call:</a:t>
            </a:r>
            <a:r>
              <a:rPr lang="en" u="none">
                <a:solidFill>
                  <a:schemeClr val="dk2"/>
                </a:solidFill>
                <a:latin typeface="Arial"/>
                <a:ea typeface="Arial"/>
                <a:cs typeface="Arial"/>
                <a:sym typeface="Arial"/>
              </a:rPr>
              <a:t> With $227,563.49 revenue from 47,187 items sold, it has the lowest efficiency, averaging $47.6 revenue and 9.5 items per transaction. Its cost and time demands (30 minutes per customer) make it unsuitable moving forward.</a:t>
            </a:r>
            <a:endParaRPr u="none">
              <a:solidFill>
                <a:schemeClr val="dk2"/>
              </a:solidFill>
              <a:latin typeface="Arial"/>
              <a:ea typeface="Arial"/>
              <a:cs typeface="Arial"/>
              <a:sym typeface="Arial"/>
            </a:endParaRPr>
          </a:p>
          <a:p>
            <a:pPr indent="0" lvl="0" marL="0" rtl="0" algn="l">
              <a:lnSpc>
                <a:spcPct val="115000"/>
              </a:lnSpc>
              <a:spcBef>
                <a:spcPts val="1200"/>
              </a:spcBef>
              <a:spcAft>
                <a:spcPts val="0"/>
              </a:spcAft>
              <a:buNone/>
            </a:pPr>
            <a:r>
              <a:rPr lang="en" u="none">
                <a:solidFill>
                  <a:schemeClr val="dk2"/>
                </a:solidFill>
                <a:latin typeface="Arial"/>
                <a:ea typeface="Arial"/>
                <a:cs typeface="Arial"/>
                <a:sym typeface="Arial"/>
              </a:rPr>
              <a:t> Focus on Email + Call for high-value sales as it is </a:t>
            </a:r>
            <a:r>
              <a:rPr lang="en" u="none">
                <a:solidFill>
                  <a:schemeClr val="dk2"/>
                </a:solidFill>
                <a:latin typeface="Arial"/>
                <a:ea typeface="Arial"/>
                <a:cs typeface="Arial"/>
                <a:sym typeface="Arial"/>
              </a:rPr>
              <a:t>consistent</a:t>
            </a:r>
            <a:r>
              <a:rPr lang="en" u="none">
                <a:solidFill>
                  <a:schemeClr val="dk2"/>
                </a:solidFill>
                <a:latin typeface="Arial"/>
                <a:ea typeface="Arial"/>
                <a:cs typeface="Arial"/>
                <a:sym typeface="Arial"/>
              </a:rPr>
              <a:t> with highest average  revenue and items sold per transaction.</a:t>
            </a:r>
            <a:br>
              <a:rPr lang="en" u="none">
                <a:solidFill>
                  <a:schemeClr val="dk2"/>
                </a:solidFill>
                <a:latin typeface="Arial"/>
                <a:ea typeface="Arial"/>
                <a:cs typeface="Arial"/>
                <a:sym typeface="Arial"/>
              </a:rPr>
            </a:br>
            <a:endParaRPr u="none">
              <a:solidFill>
                <a:schemeClr val="dk2"/>
              </a:solidFill>
              <a:latin typeface="Arial"/>
              <a:ea typeface="Arial"/>
              <a:cs typeface="Arial"/>
              <a:sym typeface="Arial"/>
            </a:endParaRPr>
          </a:p>
          <a:p>
            <a:pPr indent="0" lvl="0" marL="0" rtl="0" algn="l">
              <a:spcBef>
                <a:spcPts val="1200"/>
              </a:spcBef>
              <a:spcAft>
                <a:spcPts val="0"/>
              </a:spcAft>
              <a:buNone/>
            </a:pPr>
            <a:r>
              <a:t/>
            </a:r>
            <a:endParaRPr/>
          </a:p>
        </p:txBody>
      </p:sp>
      <p:sp>
        <p:nvSpPr>
          <p:cNvPr id="423" name="Google Shape;423;p62"/>
          <p:cNvSpPr txBox="1"/>
          <p:nvPr>
            <p:ph type="title"/>
          </p:nvPr>
        </p:nvSpPr>
        <p:spPr>
          <a:xfrm>
            <a:off x="0" y="3417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2"/>
                </a:solidFill>
                <a:latin typeface="Arial"/>
                <a:ea typeface="Arial"/>
                <a:cs typeface="Arial"/>
                <a:sym typeface="Arial"/>
              </a:rPr>
              <a:t>Business Metric</a:t>
            </a:r>
            <a:endParaRPr b="1">
              <a:solidFill>
                <a:schemeClr val="dk2"/>
              </a:solidFill>
              <a:latin typeface="Arial"/>
              <a:ea typeface="Arial"/>
              <a:cs typeface="Arial"/>
              <a:sym typeface="Arial"/>
            </a:endParaRPr>
          </a:p>
        </p:txBody>
      </p:sp>
      <p:pic>
        <p:nvPicPr>
          <p:cNvPr descr="Hexagonal icon." id="424" name="Google Shape;424;p62"/>
          <p:cNvPicPr preferRelativeResize="0"/>
          <p:nvPr>
            <p:ph idx="2" type="pic"/>
          </p:nvPr>
        </p:nvPicPr>
        <p:blipFill rotWithShape="1">
          <a:blip r:embed="rId3">
            <a:alphaModFix/>
          </a:blip>
          <a:srcRect b="6597" l="0" r="0" t="6589"/>
          <a:stretch/>
        </p:blipFill>
        <p:spPr>
          <a:xfrm>
            <a:off x="8395375" y="468750"/>
            <a:ext cx="318600" cy="3186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28" name="Shape 428"/>
        <p:cNvGrpSpPr/>
        <p:nvPr/>
      </p:nvGrpSpPr>
      <p:grpSpPr>
        <a:xfrm>
          <a:off x="0" y="0"/>
          <a:ext cx="0" cy="0"/>
          <a:chOff x="0" y="0"/>
          <a:chExt cx="0" cy="0"/>
        </a:xfrm>
      </p:grpSpPr>
      <p:sp>
        <p:nvSpPr>
          <p:cNvPr id="429" name="Google Shape;429;p63"/>
          <p:cNvSpPr txBox="1"/>
          <p:nvPr>
            <p:ph type="title"/>
          </p:nvPr>
        </p:nvSpPr>
        <p:spPr>
          <a:xfrm>
            <a:off x="311700" y="1351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2"/>
                </a:solidFill>
                <a:latin typeface="Arial"/>
                <a:ea typeface="Arial"/>
                <a:cs typeface="Arial"/>
                <a:sym typeface="Arial"/>
              </a:rPr>
              <a:t>Recommendation</a:t>
            </a:r>
            <a:endParaRPr b="1">
              <a:solidFill>
                <a:schemeClr val="dk2"/>
              </a:solidFill>
              <a:latin typeface="Arial"/>
              <a:ea typeface="Arial"/>
              <a:cs typeface="Arial"/>
              <a:sym typeface="Arial"/>
            </a:endParaRPr>
          </a:p>
        </p:txBody>
      </p:sp>
      <p:sp>
        <p:nvSpPr>
          <p:cNvPr id="430" name="Google Shape;430;p63"/>
          <p:cNvSpPr txBox="1"/>
          <p:nvPr>
            <p:ph idx="1" type="body"/>
          </p:nvPr>
        </p:nvSpPr>
        <p:spPr>
          <a:xfrm>
            <a:off x="311700" y="707875"/>
            <a:ext cx="8520600" cy="44355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1200"/>
              </a:spcBef>
              <a:spcAft>
                <a:spcPts val="0"/>
              </a:spcAft>
              <a:buClr>
                <a:schemeClr val="dk2"/>
              </a:buClr>
              <a:buSzPts val="1400"/>
              <a:buFont typeface="Arial"/>
              <a:buChar char="●"/>
            </a:pPr>
            <a:r>
              <a:rPr b="1" lang="en" u="none">
                <a:solidFill>
                  <a:schemeClr val="dk2"/>
                </a:solidFill>
                <a:latin typeface="Arial"/>
                <a:ea typeface="Arial"/>
                <a:cs typeface="Arial"/>
                <a:sym typeface="Arial"/>
              </a:rPr>
              <a:t>Prioritize Email + Call for High-Value Sales:</a:t>
            </a:r>
            <a:r>
              <a:rPr lang="en" u="none">
                <a:solidFill>
                  <a:schemeClr val="dk2"/>
                </a:solidFill>
                <a:latin typeface="Arial"/>
                <a:ea typeface="Arial"/>
                <a:cs typeface="Arial"/>
                <a:sym typeface="Arial"/>
              </a:rPr>
              <a:t> Focus on this method for high-value products, cross-selling, upselling, and B2B clients, as it delivers the highest revenue and items per transaction. Reserve calls only for essential interactions, such as resolving objections or converting hesitant buyers.</a:t>
            </a:r>
            <a:br>
              <a:rPr lang="en" u="none">
                <a:solidFill>
                  <a:schemeClr val="dk2"/>
                </a:solidFill>
                <a:latin typeface="Arial"/>
                <a:ea typeface="Arial"/>
                <a:cs typeface="Arial"/>
                <a:sym typeface="Arial"/>
              </a:rPr>
            </a:br>
            <a:endParaRPr u="none">
              <a:solidFill>
                <a:schemeClr val="dk2"/>
              </a:solidFill>
              <a:latin typeface="Arial"/>
              <a:ea typeface="Arial"/>
              <a:cs typeface="Arial"/>
              <a:sym typeface="Arial"/>
            </a:endParaRPr>
          </a:p>
          <a:p>
            <a:pPr indent="-317500" lvl="0" marL="457200" rtl="0" algn="l">
              <a:lnSpc>
                <a:spcPct val="115000"/>
              </a:lnSpc>
              <a:spcBef>
                <a:spcPts val="0"/>
              </a:spcBef>
              <a:spcAft>
                <a:spcPts val="0"/>
              </a:spcAft>
              <a:buClr>
                <a:schemeClr val="dk2"/>
              </a:buClr>
              <a:buSzPts val="1400"/>
              <a:buFont typeface="Arial"/>
              <a:buChar char="●"/>
            </a:pPr>
            <a:r>
              <a:rPr b="1" lang="en" u="none">
                <a:solidFill>
                  <a:schemeClr val="dk2"/>
                </a:solidFill>
                <a:latin typeface="Arial"/>
                <a:ea typeface="Arial"/>
                <a:cs typeface="Arial"/>
                <a:sym typeface="Arial"/>
              </a:rPr>
              <a:t>Optimize Email for High-Volume Sales:</a:t>
            </a:r>
            <a:r>
              <a:rPr lang="en" u="none">
                <a:solidFill>
                  <a:schemeClr val="dk2"/>
                </a:solidFill>
                <a:latin typeface="Arial"/>
                <a:ea typeface="Arial"/>
                <a:cs typeface="Arial"/>
                <a:sym typeface="Arial"/>
              </a:rPr>
              <a:t> Invest in automation, personalization, and segmentation to maximize the Email method's reach and cost-efficiency, targeting large-scale sales while balancing resource use.</a:t>
            </a:r>
            <a:br>
              <a:rPr lang="en" u="none">
                <a:solidFill>
                  <a:schemeClr val="dk2"/>
                </a:solidFill>
                <a:latin typeface="Arial"/>
                <a:ea typeface="Arial"/>
                <a:cs typeface="Arial"/>
                <a:sym typeface="Arial"/>
              </a:rPr>
            </a:br>
            <a:endParaRPr u="none">
              <a:solidFill>
                <a:schemeClr val="dk2"/>
              </a:solidFill>
              <a:latin typeface="Arial"/>
              <a:ea typeface="Arial"/>
              <a:cs typeface="Arial"/>
              <a:sym typeface="Arial"/>
            </a:endParaRPr>
          </a:p>
          <a:p>
            <a:pPr indent="-317500" lvl="0" marL="457200" rtl="0" algn="l">
              <a:lnSpc>
                <a:spcPct val="115000"/>
              </a:lnSpc>
              <a:spcBef>
                <a:spcPts val="0"/>
              </a:spcBef>
              <a:spcAft>
                <a:spcPts val="0"/>
              </a:spcAft>
              <a:buClr>
                <a:schemeClr val="dk2"/>
              </a:buClr>
              <a:buSzPts val="1400"/>
              <a:buFont typeface="Arial"/>
              <a:buChar char="●"/>
            </a:pPr>
            <a:r>
              <a:rPr b="1" lang="en" u="none">
                <a:solidFill>
                  <a:schemeClr val="dk2"/>
                </a:solidFill>
                <a:latin typeface="Arial"/>
                <a:ea typeface="Arial"/>
                <a:cs typeface="Arial"/>
                <a:sym typeface="Arial"/>
              </a:rPr>
              <a:t>Track Key Metrics:</a:t>
            </a:r>
            <a:r>
              <a:rPr lang="en" u="none">
                <a:solidFill>
                  <a:schemeClr val="dk2"/>
                </a:solidFill>
                <a:latin typeface="Arial"/>
                <a:ea typeface="Arial"/>
                <a:cs typeface="Arial"/>
                <a:sym typeface="Arial"/>
              </a:rPr>
              <a:t> Monitor revenue per transaction, conversion rates, customer lifetime value, and profit margins, considering deployment costs. Analyze weekly trends to fine-tune strategies and improve efficiency.</a:t>
            </a:r>
            <a:br>
              <a:rPr lang="en" u="none">
                <a:solidFill>
                  <a:schemeClr val="dk2"/>
                </a:solidFill>
                <a:latin typeface="Arial"/>
                <a:ea typeface="Arial"/>
                <a:cs typeface="Arial"/>
                <a:sym typeface="Arial"/>
              </a:rPr>
            </a:br>
            <a:endParaRPr u="none">
              <a:solidFill>
                <a:schemeClr val="dk2"/>
              </a:solidFill>
              <a:latin typeface="Arial"/>
              <a:ea typeface="Arial"/>
              <a:cs typeface="Arial"/>
              <a:sym typeface="Arial"/>
            </a:endParaRPr>
          </a:p>
          <a:p>
            <a:pPr indent="-298450" lvl="0" marL="457200" rtl="0" algn="l">
              <a:lnSpc>
                <a:spcPct val="115000"/>
              </a:lnSpc>
              <a:spcBef>
                <a:spcPts val="0"/>
              </a:spcBef>
              <a:spcAft>
                <a:spcPts val="0"/>
              </a:spcAft>
              <a:buClr>
                <a:schemeClr val="dk2"/>
              </a:buClr>
              <a:buSzPts val="1100"/>
              <a:buFont typeface="Arial"/>
              <a:buChar char="●"/>
            </a:pPr>
            <a:r>
              <a:rPr b="1" lang="en" u="none">
                <a:solidFill>
                  <a:schemeClr val="dk2"/>
                </a:solidFill>
                <a:latin typeface="Arial"/>
                <a:ea typeface="Arial"/>
                <a:cs typeface="Arial"/>
                <a:sym typeface="Arial"/>
              </a:rPr>
              <a:t>Enhance Data Analysis:</a:t>
            </a:r>
            <a:r>
              <a:rPr lang="en" u="none">
                <a:solidFill>
                  <a:schemeClr val="dk2"/>
                </a:solidFill>
                <a:latin typeface="Arial"/>
                <a:ea typeface="Arial"/>
                <a:cs typeface="Arial"/>
                <a:sym typeface="Arial"/>
              </a:rPr>
              <a:t> Address data quality issues, such as null values in revenue, and collect additional data on customer behavior, product types, and pricing impacts. Investigate relationships between product categories, sales volume, and revenue to refine sales strategies.</a:t>
            </a:r>
            <a:br>
              <a:rPr lang="en" sz="1100" u="none">
                <a:solidFill>
                  <a:schemeClr val="dk2"/>
                </a:solidFill>
                <a:latin typeface="Arial"/>
                <a:ea typeface="Arial"/>
                <a:cs typeface="Arial"/>
                <a:sym typeface="Arial"/>
              </a:rPr>
            </a:br>
            <a:endParaRPr sz="1100" u="none">
              <a:solidFill>
                <a:schemeClr val="dk2"/>
              </a:solidFill>
              <a:latin typeface="Arial"/>
              <a:ea typeface="Arial"/>
              <a:cs typeface="Arial"/>
              <a:sym typeface="Arial"/>
            </a:endParaRPr>
          </a:p>
          <a:p>
            <a:pPr indent="0" lvl="0" marL="0" rtl="0" algn="l">
              <a:spcBef>
                <a:spcPts val="1200"/>
              </a:spcBef>
              <a:spcAft>
                <a:spcPts val="0"/>
              </a:spcAft>
              <a:buNone/>
            </a:pPr>
            <a:r>
              <a:t/>
            </a:r>
            <a:endParaRPr/>
          </a:p>
        </p:txBody>
      </p:sp>
      <p:pic>
        <p:nvPicPr>
          <p:cNvPr descr="Hexagonal icon." id="431" name="Google Shape;431;p63"/>
          <p:cNvPicPr preferRelativeResize="0"/>
          <p:nvPr>
            <p:ph idx="2" type="pic"/>
          </p:nvPr>
        </p:nvPicPr>
        <p:blipFill rotWithShape="1">
          <a:blip r:embed="rId3">
            <a:alphaModFix/>
          </a:blip>
          <a:srcRect b="6597" l="0" r="0" t="6589"/>
          <a:stretch/>
        </p:blipFill>
        <p:spPr>
          <a:xfrm>
            <a:off x="8395375" y="468750"/>
            <a:ext cx="318600" cy="3186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ales Pitch">
  <a:themeElements>
    <a:clrScheme name="Simple Light">
      <a:dk1>
        <a:srgbClr val="08005F"/>
      </a:dk1>
      <a:lt1>
        <a:srgbClr val="FFFFFF"/>
      </a:lt1>
      <a:dk2>
        <a:srgbClr val="000000"/>
      </a:dk2>
      <a:lt2>
        <a:srgbClr val="B1A1FF"/>
      </a:lt2>
      <a:accent1>
        <a:srgbClr val="A1FF5F"/>
      </a:accent1>
      <a:accent2>
        <a:srgbClr val="1BBE90"/>
      </a:accent2>
      <a:accent3>
        <a:srgbClr val="0A485F"/>
      </a:accent3>
      <a:accent4>
        <a:srgbClr val="9ACAE0"/>
      </a:accent4>
      <a:accent5>
        <a:srgbClr val="D1D1EB"/>
      </a:accent5>
      <a:accent6>
        <a:srgbClr val="2837DB"/>
      </a:accent6>
      <a:hlink>
        <a:srgbClr val="2837DB"/>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