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AB9A7-6408-4497-BF61-62B1E638FE6D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F1155-E1DF-4FF2-9DFC-847216E13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2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6A1553-766E-441B-A0AE-C99AA32A1FF4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AD2A-DC6E-4772-B7D0-F25A968B1EDB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39D-F104-4789-92BD-975E309B9597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0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0F4A-8D40-4EE7-B9EA-48A6FA706405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6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6140-9B09-4FC5-906F-5A80B0F90C99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3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AE-0291-4005-9416-5F7C7B4E187D}" type="datetime1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8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E864-7CA2-43F1-B0DE-651F69BEA8EE}" type="datetime1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8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E7E-A8A7-43ED-99E5-78E418B5BF3D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04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B7DD-F35C-450D-BC78-2B654CD4784F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176F-642B-4036-A121-3BB4479A3B09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B704-1A98-48A0-B89C-57E7233AD585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FF8-055F-4546-91B5-04561B2E6A1A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8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870-C77F-4743-A3D4-FE64D7BFFE98}" type="datetime1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0071-0736-48F5-A65D-274E30568194}" type="datetime1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4139-7479-43F4-99A5-9E1D79D9B5AA}" type="datetime1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2AE4-5FB5-4873-9A1A-11F9ACADD76F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8289-D5AA-4BE4-8588-32E64235EA23}" type="datetime1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1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147C-D916-42F1-9CA0-C40F57356164}" type="datetime1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412D-3C8F-4C5B-A0BA-C6D57A15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5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timesinternational.com/2024/ai-transforming-predictive-maintenance-teleco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2FE4-AAE7-F96E-88B0-723BE929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8911"/>
          </a:xfrm>
        </p:spPr>
        <p:txBody>
          <a:bodyPr/>
          <a:lstStyle/>
          <a:p>
            <a:r>
              <a:rPr lang="en-IN" dirty="0"/>
              <a:t>Ai planet</a:t>
            </a:r>
          </a:p>
        </p:txBody>
      </p:sp>
      <p:pic>
        <p:nvPicPr>
          <p:cNvPr id="1026" name="Picture 2" descr="AI Planet · GitHub">
            <a:extLst>
              <a:ext uri="{FF2B5EF4-FFF2-40B4-BE49-F238E27FC236}">
                <a16:creationId xmlns:a16="http://schemas.microsoft.com/office/drawing/2014/main" id="{3EA9D813-C35F-1502-28F0-2AB22306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69" y="2476500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2DA96-C6CC-63D3-5E5A-96F54ACB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2029" y="5410199"/>
            <a:ext cx="964097" cy="722244"/>
          </a:xfrm>
        </p:spPr>
        <p:txBody>
          <a:bodyPr/>
          <a:lstStyle/>
          <a:p>
            <a:fld id="{6D44412D-3C8F-4C5B-A0BA-C6D57A15447C}" type="slidenum">
              <a:rPr lang="en-IN" sz="1100" smtClean="0"/>
              <a:t>1</a:t>
            </a:fld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367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FBF-6CE5-3FA4-08BF-E368FA90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5" y="909030"/>
            <a:ext cx="9905998" cy="147857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Benefits of AI Planet’s Solutions for Tejas Networks</a:t>
            </a:r>
            <a:b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6E8-1728-E8D4-D19A-853039D5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Content: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Planet offers scalable, impactful AI/ML tools that align with Tejas Networks' mission of reliable, high-performance telecom solutions.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benefits for Tejas Networks: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Efficiency: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Predictive maintenance and network optimization minimize downtime.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Engagement: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LLM-driven automation enhances support and engagement.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Edge: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Real-time analytics enable responsive service and resource optimization.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Note: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Planet’s ecosystem can empower Tejas Networks to lead in telecom innovation and customer satisfaction.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6EE7F-D38A-0392-E2B7-C23EE6B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B611-216C-1747-265E-1C54748C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8" y="1247168"/>
            <a:ext cx="9905998" cy="147857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3704-E51F-2316-3D60-EB76AF9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24" y="2649537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Planet empowers organizations with accessible AI tools, driving impactful solutions like network optimization, customer support automation, and dynamic pricing. Through our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Stack and community-driven platform, we help Tejas Networks enhance operational efficiency and customer experience. Proposed AI/ML use cases include predictive maintenance, traffic management, and service personalization. Let's explore how AI Planet can help Tejas Networks innovate and stay ahead in the telecom industry.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75FF-FF1A-27A1-8CC6-60EDEB48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9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745-6521-5527-4392-D96D222E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35" y="288464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E0D7-3FF4-4B6F-E3EF-70FD706B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117E-8E4E-F808-C5E8-F4C60F15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38" y="785206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AI Planet</a:t>
            </a:r>
            <a:b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A893-C9BE-717D-A24C-9DFF6770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899" y="2049462"/>
            <a:ext cx="9905999" cy="35417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Planet is committed to harnessing AI’s transformative power to solve real-world problems, addressing the challenge that over 85% of AI projects fail to drive meaningful impact.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thriving community of over 300,000 members, AI Planet empowers businesses and individuals through a unique ecosystem designed for AI education, development, and deployment.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Stack offers a secure developer platform for creating Generative AI and LLM applications, while our AI Marketplace enables enterprises to implement custom LLMs on private cloud.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Mission: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democratize AI by making it accessible and impactful across industries.</a:t>
            </a:r>
          </a:p>
          <a:p>
            <a:pPr>
              <a:lnSpc>
                <a:spcPct val="170000"/>
              </a:lnSpc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672C3-E517-74E6-B51F-8675C83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85C9-FB90-8FBC-436E-6A59700C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38214"/>
            <a:ext cx="9905998" cy="122555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Demand for AI in the Telecommunications Sector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F2B61A-2AC8-6B4B-CE42-3243A1765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512" y="1697292"/>
            <a:ext cx="10001199" cy="378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telecom industry is undergoing rapid digital transformation with AI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adoption in areas like network optimization, predictive maintenance, and customer service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Market demand for AI-driven network management, customer personalization,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service automation is surging, highlighting opportunities for AI-driven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Planet’s solutions can address these needs, delivering advanced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/ML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tools for predictive analytics, dynamic resource allocation, and enhanced customer engagement.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18F0-CCE2-1DE3-101D-19B975BE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2AC6-8DA8-ED3D-2CDB-AD41F8E0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147857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Tejas Networks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B2FD-08D4-E43D-8598-354ABDB7F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500" y="1193837"/>
            <a:ext cx="8144153" cy="508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Tejas Networks is an India-based telecom solutions provider offering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high-capacity data transport, broadband access, and wireless connectivity products.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across 75+ countries, Tejas specializes in: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Optical Transmission: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DWDM and OTN solutions.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Broadband Access: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Carrier Ethernet and GPON for broadband expansion.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Wireless Access (4G/5G):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LTE and emerging 5G solutions.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Management and Automation: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for streamlining operations.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Planet’s AI/ML solutions align with Tejas Networks’ focus on innovation,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data-driven optimization and scalability.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1C3F0-0F2C-B448-4F85-30D555F5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29" y="47833"/>
            <a:ext cx="3104706" cy="20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BB5D-9536-AD08-362E-1C9D5B1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366F-CB75-A37A-2044-6AC19F1C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91" y="146410"/>
            <a:ext cx="9905998" cy="1478570"/>
          </a:xfrm>
        </p:spPr>
        <p:txBody>
          <a:bodyPr>
            <a:normAutofit/>
          </a:bodyPr>
          <a:lstStyle/>
          <a:p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 List and AI/ML Insights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3F64-7834-5112-0ABC-30BBBD6D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91" y="1128091"/>
            <a:ext cx="9905999" cy="424566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Routers, switches, SDN, cloud services, cybersecurity, collaboration tools like Webex, and 5G technologies.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Cisco integrates AI for network automation, predictive analytics, and threat detection. Cisco's Security Cloud and AI-driven Webex Contact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utilize predictive AI to enhance network resilience and customer service.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Nokia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Hardware and software for telecom, cloud-based cybersecurity solutions, and network automation.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Nokia employs AI for network optimization, predictive maintenance, and data analytics. Key uses include AI for 5G rollouts, reducing downtime and improving network efficiency with automated management.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Networking, hybrid cloud, and 5G technology solutions.</a:t>
            </a:r>
          </a:p>
          <a:p>
            <a:endParaRPr lang="en-I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8560-0A44-0F8B-C9E8-5440FD2C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BB02-01F0-355B-6DA5-C99B9C7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38" y="178905"/>
            <a:ext cx="9905999" cy="60429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Ericsson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Telecom equipment, software, and mobile and fixed broadband solutions.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Ericsson uses AI to optimize 5G networks, automate network management, and manage data traffic. AI-driven solutions improve service reliability and reduce operational complexity for telecom operators.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Huawei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Networking, hybrid cloud, and 5G technology solutions.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Huawei’s AI-enabled network tools facilitate predictive maintenance, network configuration, and real-time network traffic analysis. Huawei’s focus is on 5G optimization and intelligent network management.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Juniper Networks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Networking, security, and cloud services for enterprise use.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AI/ML Strategy: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tools from Juniper, like Junos Spotlight Secure, focus on real-time threat detection and network infrastructure security, enabling seamless and secure connectivity.</a:t>
            </a:r>
          </a:p>
          <a:p>
            <a:endParaRPr lang="en-I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BCA5-8FCF-B70B-CB47-FFA26C6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2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73CE-3020-19C4-F2FB-7025F91A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Network Optimization and Predictive Maintenance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C6E4-9343-458A-706B-D1F62DEB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 network downtime and enhance operational efficiency.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Planet's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GenAI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ML models simulate network conditions, predict equipment failures, and schedule proactive maintenance.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Enhances network resilience, reduces operational disruptions, and optimizes resource allocation.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Moderate – Requires historical network data; high-impact potential for operational stability.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https://teletimesinternational.com/2024/ai-transforming-predictive-maintenance-telecoms/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390C2-26B9-1963-0AC9-FC71D64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024-B6DC-E077-1259-6F1E41E3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Support Automation through Large Language Models (LLMs)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6D82-7361-3934-92F7-60CCBC1F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 customer service efficiency and reduce response times.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Content: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LLMs (like GPT) to automate inquiries, streamline ticket generation, and provide 24/7 support tailored for telecom services.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Enhances customer satisfaction and operational efficiency by automating common inquiries and improving response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– Customer support data is accessible, making LLM integration feasible with significant operational benefits.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7C6B-AA3E-8549-D72D-C443557E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6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215-09B3-CC29-FC41-399E279A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200150"/>
            <a:ext cx="9905998" cy="142875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Traffic Management and Bandwidth Optimization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B7AF-A0E7-E9A3-181B-909E1729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Maximize network resource utilization and enhance customer experience.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Content: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models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real-time traffic to allocate bandwidth dynamically, responding to peak demand and optimizing usage.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Improves network performance, reduces latency, and enhances the customer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Feasibility: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– Traffic data can support ML models, allowing for responsive, real-time adjustments.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6429-FA80-E7BD-93D3-CA22E5BA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412D-3C8F-4C5B-A0BA-C6D57A1544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30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997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Ai planet</vt:lpstr>
      <vt:lpstr>Introduction to AI Planet </vt:lpstr>
      <vt:lpstr> The Demand for AI in the Telecommunications Sector </vt:lpstr>
      <vt:lpstr>About Tejas Networks</vt:lpstr>
      <vt:lpstr>Competitor List and AI/ML Insights </vt:lpstr>
      <vt:lpstr>PowerPoint Presentation</vt:lpstr>
      <vt:lpstr>AI-Powered Network Optimization and Predictive Maintenance </vt:lpstr>
      <vt:lpstr>Customer Support Automation through Large Language Models (LLMs) </vt:lpstr>
      <vt:lpstr>Dynamic Traffic Management and Bandwidth Optimization </vt:lpstr>
      <vt:lpstr>Strategic Benefits of AI Planet’s Solutions for Tejas Networks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SANTHOSHSWAPNA MUNAKALA</dc:creator>
  <cp:lastModifiedBy>SANTHOSHSWAPNA MUNAKALA</cp:lastModifiedBy>
  <cp:revision>6</cp:revision>
  <dcterms:created xsi:type="dcterms:W3CDTF">2024-11-08T15:08:52Z</dcterms:created>
  <dcterms:modified xsi:type="dcterms:W3CDTF">2024-11-09T06:12:41Z</dcterms:modified>
</cp:coreProperties>
</file>