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9E0B9D1-F33A-4436-BF3F-07919D15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6749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mbrero para una bruja típica de halloween - Iconos gratis de moda">
            <a:extLst>
              <a:ext uri="{FF2B5EF4-FFF2-40B4-BE49-F238E27FC236}">
                <a16:creationId xmlns:a16="http://schemas.microsoft.com/office/drawing/2014/main" id="{E8F288EE-BA39-0FE6-9F27-028140FB7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1" r="-2" b="-2"/>
          <a:stretch/>
        </p:blipFill>
        <p:spPr bwMode="auto">
          <a:xfrm>
            <a:off x="-214009" y="666748"/>
            <a:ext cx="12509771" cy="77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32913E2-9767-444D-A557-6DB9A6FBD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6749"/>
            <a:ext cx="12192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053801B-0B08-46A2-B8E6-1C521095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319843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3652D59-5129-475A-8112-D775E15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3336267"/>
            <a:ext cx="10222992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CFCAFA0-E964-4DC1-9C0A-927E42AB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615118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BF27202C-3A96-44CE-A565-B3171D67F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920411"/>
            <a:ext cx="1080904" cy="1080902"/>
            <a:chOff x="9685338" y="4460675"/>
            <a:chExt cx="1080904" cy="1080902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32429394-D001-40B3-822E-4A2CE1061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BD7C01F5-CB78-4D97-8298-1559588F7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7D350EF8-C79E-E308-B497-1C5D50FD196B}"/>
              </a:ext>
            </a:extLst>
          </p:cNvPr>
          <p:cNvSpPr txBox="1"/>
          <p:nvPr/>
        </p:nvSpPr>
        <p:spPr>
          <a:xfrm>
            <a:off x="1051560" y="3350833"/>
            <a:ext cx="9966960" cy="2728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baseline="0" dirty="0">
                <a:blipFill dpi="0" rotWithShape="1">
                  <a:blip r:embed="rId6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Bienvenido a Tienda  Mágica, donde sus compras son nuestros mejores hechizos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CA51B6E-83F7-D943-7A49-8C3001E9C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6675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8FB857-18DF-A7BE-AB10-05D69C7B6057}"/>
              </a:ext>
            </a:extLst>
          </p:cNvPr>
          <p:cNvSpPr/>
          <p:nvPr/>
        </p:nvSpPr>
        <p:spPr>
          <a:xfrm>
            <a:off x="920834" y="2840478"/>
            <a:ext cx="9701195" cy="286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3A07A69-BE3F-F0D6-2F2F-42E679F60864}"/>
              </a:ext>
            </a:extLst>
          </p:cNvPr>
          <p:cNvSpPr/>
          <p:nvPr/>
        </p:nvSpPr>
        <p:spPr>
          <a:xfrm>
            <a:off x="10757962" y="2833166"/>
            <a:ext cx="385864" cy="2935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62B33F2-A6E0-54C2-1B58-CC48EEC4D6FE}"/>
              </a:ext>
            </a:extLst>
          </p:cNvPr>
          <p:cNvSpPr/>
          <p:nvPr/>
        </p:nvSpPr>
        <p:spPr>
          <a:xfrm>
            <a:off x="2168893" y="2590548"/>
            <a:ext cx="7205075" cy="7457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Donde tus compras</a:t>
            </a:r>
          </a:p>
          <a:p>
            <a:pPr algn="ctr"/>
            <a:r>
              <a:rPr lang="es-ES" sz="5400" b="1" cap="none" spc="0" dirty="0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 </a:t>
            </a:r>
            <a:r>
              <a:rPr lang="es-ES" sz="5400" b="1" dirty="0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nuestros mejores</a:t>
            </a:r>
          </a:p>
          <a:p>
            <a:pPr algn="ctr"/>
            <a:r>
              <a:rPr lang="es-ES" sz="5400" b="1" dirty="0"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Hechizos</a:t>
            </a:r>
            <a:endParaRPr lang="es-ES" sz="5400" b="1" cap="none" spc="0" dirty="0">
              <a:ln w="9525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926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9E0B9D1-F33A-4436-BF3F-07919D15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6749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mbrero para una bruja típica de halloween - Iconos gratis de moda">
            <a:extLst>
              <a:ext uri="{FF2B5EF4-FFF2-40B4-BE49-F238E27FC236}">
                <a16:creationId xmlns:a16="http://schemas.microsoft.com/office/drawing/2014/main" id="{E8F288EE-BA39-0FE6-9F27-028140FB7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1" r="-2" b="-2"/>
          <a:stretch/>
        </p:blipFill>
        <p:spPr bwMode="auto">
          <a:xfrm>
            <a:off x="-214009" y="666748"/>
            <a:ext cx="12509771" cy="77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32913E2-9767-444D-A557-6DB9A6FBD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6749"/>
            <a:ext cx="12192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053801B-0B08-46A2-B8E6-1C521095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319843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3652D59-5129-475A-8112-D775E15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3336267"/>
            <a:ext cx="10222992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CFCAFA0-E964-4DC1-9C0A-927E42AB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615118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BF27202C-3A96-44CE-A565-B3171D67F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920411"/>
            <a:ext cx="1080904" cy="1080902"/>
            <a:chOff x="9685338" y="4460675"/>
            <a:chExt cx="1080904" cy="1080902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32429394-D001-40B3-822E-4A2CE1061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BD7C01F5-CB78-4D97-8298-1559588F7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CA51B6E-83F7-D943-7A49-8C3001E9C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6675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8FB857-18DF-A7BE-AB10-05D69C7B6057}"/>
              </a:ext>
            </a:extLst>
          </p:cNvPr>
          <p:cNvSpPr/>
          <p:nvPr/>
        </p:nvSpPr>
        <p:spPr>
          <a:xfrm>
            <a:off x="920834" y="908353"/>
            <a:ext cx="9701195" cy="286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3A07A69-BE3F-F0D6-2F2F-42E679F60864}"/>
              </a:ext>
            </a:extLst>
          </p:cNvPr>
          <p:cNvSpPr/>
          <p:nvPr/>
        </p:nvSpPr>
        <p:spPr>
          <a:xfrm>
            <a:off x="10757962" y="907971"/>
            <a:ext cx="385864" cy="2935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: esquinas superiores, una redondeada y la otra cortada 1">
            <a:extLst>
              <a:ext uri="{FF2B5EF4-FFF2-40B4-BE49-F238E27FC236}">
                <a16:creationId xmlns:a16="http://schemas.microsoft.com/office/drawing/2014/main" id="{0123FFB0-FA1D-6AE4-AA0B-5FD28EE71840}"/>
              </a:ext>
            </a:extLst>
          </p:cNvPr>
          <p:cNvSpPr/>
          <p:nvPr/>
        </p:nvSpPr>
        <p:spPr>
          <a:xfrm>
            <a:off x="920834" y="1605064"/>
            <a:ext cx="2192017" cy="438321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masis MT Pro Medium" panose="02040604050005020304" pitchFamily="18" charset="0"/>
              </a:rPr>
              <a:t>Lácteos</a:t>
            </a:r>
          </a:p>
        </p:txBody>
      </p:sp>
      <p:sp>
        <p:nvSpPr>
          <p:cNvPr id="3" name="Rectángulo: esquinas superiores, una redondeada y la otra cortada 2">
            <a:extLst>
              <a:ext uri="{FF2B5EF4-FFF2-40B4-BE49-F238E27FC236}">
                <a16:creationId xmlns:a16="http://schemas.microsoft.com/office/drawing/2014/main" id="{8FAB80C8-FED2-5056-1092-F6C94B6BE8D6}"/>
              </a:ext>
            </a:extLst>
          </p:cNvPr>
          <p:cNvSpPr/>
          <p:nvPr/>
        </p:nvSpPr>
        <p:spPr>
          <a:xfrm>
            <a:off x="3574877" y="1605063"/>
            <a:ext cx="2454664" cy="438322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masis MT Pro Medium" panose="02040604050005020304" pitchFamily="18" charset="0"/>
              </a:rPr>
              <a:t>Cárnicos</a:t>
            </a:r>
          </a:p>
        </p:txBody>
      </p:sp>
      <p:sp>
        <p:nvSpPr>
          <p:cNvPr id="4" name="Rectángulo: esquinas superiores, una redondeada y la otra cortada 3">
            <a:extLst>
              <a:ext uri="{FF2B5EF4-FFF2-40B4-BE49-F238E27FC236}">
                <a16:creationId xmlns:a16="http://schemas.microsoft.com/office/drawing/2014/main" id="{F808EF7C-A56D-34B6-AB09-10CAEA121917}"/>
              </a:ext>
            </a:extLst>
          </p:cNvPr>
          <p:cNvSpPr/>
          <p:nvPr/>
        </p:nvSpPr>
        <p:spPr>
          <a:xfrm>
            <a:off x="6228920" y="1605062"/>
            <a:ext cx="2454664" cy="438321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masis MT Pro Medium" panose="02040604050005020304" pitchFamily="18" charset="0"/>
              </a:rPr>
              <a:t>Entretenimiento</a:t>
            </a:r>
          </a:p>
        </p:txBody>
      </p:sp>
      <p:sp>
        <p:nvSpPr>
          <p:cNvPr id="5" name="Rectángulo: esquinas superiores, una redondeada y la otra cortada 4">
            <a:extLst>
              <a:ext uri="{FF2B5EF4-FFF2-40B4-BE49-F238E27FC236}">
                <a16:creationId xmlns:a16="http://schemas.microsoft.com/office/drawing/2014/main" id="{AB72A03E-0F70-CBDA-3F55-FF4CA7F824D4}"/>
              </a:ext>
            </a:extLst>
          </p:cNvPr>
          <p:cNvSpPr/>
          <p:nvPr/>
        </p:nvSpPr>
        <p:spPr>
          <a:xfrm>
            <a:off x="8816504" y="1605062"/>
            <a:ext cx="2454664" cy="438321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masis MT Pro Medium" panose="02040604050005020304" pitchFamily="18" charset="0"/>
              </a:rPr>
              <a:t>Aseo</a:t>
            </a:r>
          </a:p>
        </p:txBody>
      </p:sp>
      <p:pic>
        <p:nvPicPr>
          <p:cNvPr id="2056" name="Picture 8" descr="Dibujo de Limpieza Bucal para Colorear - Dibujos.net">
            <a:extLst>
              <a:ext uri="{FF2B5EF4-FFF2-40B4-BE49-F238E27FC236}">
                <a16:creationId xmlns:a16="http://schemas.microsoft.com/office/drawing/2014/main" id="{D2482087-DDFF-3316-A163-9ABDC7C01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7"/>
          <a:stretch/>
        </p:blipFill>
        <p:spPr bwMode="auto">
          <a:xfrm>
            <a:off x="1594231" y="3109410"/>
            <a:ext cx="953793" cy="23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bujo de Limpieza Bucal para Colorear - Dibujos.net">
            <a:extLst>
              <a:ext uri="{FF2B5EF4-FFF2-40B4-BE49-F238E27FC236}">
                <a16:creationId xmlns:a16="http://schemas.microsoft.com/office/drawing/2014/main" id="{AD916C58-B4F9-D276-2D6E-ED99675DA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0" r="45858"/>
          <a:stretch/>
        </p:blipFill>
        <p:spPr bwMode="auto">
          <a:xfrm>
            <a:off x="5563979" y="3208660"/>
            <a:ext cx="953793" cy="206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ibujo de Limpieza Bucal para Colorear - Dibujos.net">
            <a:extLst>
              <a:ext uri="{FF2B5EF4-FFF2-40B4-BE49-F238E27FC236}">
                <a16:creationId xmlns:a16="http://schemas.microsoft.com/office/drawing/2014/main" id="{72E764F5-EE51-4189-A748-D50CC7B03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1" r="4468"/>
          <a:stretch/>
        </p:blipFill>
        <p:spPr bwMode="auto">
          <a:xfrm>
            <a:off x="8829671" y="3470424"/>
            <a:ext cx="888351" cy="16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C9CD0CD-FB93-97B3-5AF8-8F4048A59599}"/>
              </a:ext>
            </a:extLst>
          </p:cNvPr>
          <p:cNvSpPr txBox="1"/>
          <p:nvPr/>
        </p:nvSpPr>
        <p:spPr>
          <a:xfrm>
            <a:off x="1083770" y="5163650"/>
            <a:ext cx="1974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Cepillo Dental</a:t>
            </a:r>
          </a:p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$ 1500</a:t>
            </a:r>
          </a:p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5 puntos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6AEC56E-C9B2-08C5-B99E-7D24CA084CF6}"/>
              </a:ext>
            </a:extLst>
          </p:cNvPr>
          <p:cNvSpPr/>
          <p:nvPr/>
        </p:nvSpPr>
        <p:spPr>
          <a:xfrm rot="785760">
            <a:off x="9497854" y="3510059"/>
            <a:ext cx="888351" cy="83099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+5</a:t>
            </a:r>
          </a:p>
          <a:p>
            <a:pPr algn="ctr"/>
            <a:r>
              <a:rPr lang="es-CO" dirty="0">
                <a:solidFill>
                  <a:schemeClr val="bg1"/>
                </a:solidFill>
              </a:rPr>
              <a:t>Pts.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C6EC4D-35AE-1625-7178-0AEC112E4F44}"/>
              </a:ext>
            </a:extLst>
          </p:cNvPr>
          <p:cNvSpPr txBox="1"/>
          <p:nvPr/>
        </p:nvSpPr>
        <p:spPr>
          <a:xfrm>
            <a:off x="5042184" y="5118650"/>
            <a:ext cx="1974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Crema Dental</a:t>
            </a:r>
          </a:p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$ 2000</a:t>
            </a:r>
          </a:p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6 puntos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C385F8-1738-1C37-FFA9-09E200602132}"/>
              </a:ext>
            </a:extLst>
          </p:cNvPr>
          <p:cNvSpPr txBox="1"/>
          <p:nvPr/>
        </p:nvSpPr>
        <p:spPr>
          <a:xfrm>
            <a:off x="8375387" y="5164309"/>
            <a:ext cx="1974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Enjuague Bucal</a:t>
            </a:r>
          </a:p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$ 3000</a:t>
            </a:r>
          </a:p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15 puntos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F7E72B2-9F2C-F3D5-012F-F0D7997B7581}"/>
              </a:ext>
            </a:extLst>
          </p:cNvPr>
          <p:cNvSpPr/>
          <p:nvPr/>
        </p:nvSpPr>
        <p:spPr>
          <a:xfrm>
            <a:off x="10622029" y="3745149"/>
            <a:ext cx="331316" cy="20608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462CB7F0-AC1E-15CC-478E-3D2A4FAC45B8}"/>
              </a:ext>
            </a:extLst>
          </p:cNvPr>
          <p:cNvSpPr/>
          <p:nvPr/>
        </p:nvSpPr>
        <p:spPr>
          <a:xfrm rot="5400000">
            <a:off x="10611097" y="4610462"/>
            <a:ext cx="398641" cy="19480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9E0B9D1-F33A-4436-BF3F-07919D15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6749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mbrero para una bruja típica de halloween - Iconos gratis de moda">
            <a:extLst>
              <a:ext uri="{FF2B5EF4-FFF2-40B4-BE49-F238E27FC236}">
                <a16:creationId xmlns:a16="http://schemas.microsoft.com/office/drawing/2014/main" id="{E8F288EE-BA39-0FE6-9F27-028140FB7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1" r="-2" b="-2"/>
          <a:stretch/>
        </p:blipFill>
        <p:spPr bwMode="auto">
          <a:xfrm>
            <a:off x="-214009" y="666748"/>
            <a:ext cx="12509771" cy="775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32913E2-9767-444D-A557-6DB9A6FBD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6749"/>
            <a:ext cx="12192000" cy="6858000"/>
          </a:xfrm>
          <a:prstGeom prst="rect">
            <a:avLst/>
          </a:prstGeom>
          <a:blipFill dpi="0" rotWithShape="1">
            <a:blip r:embed="rId3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053801B-0B08-46A2-B8E6-1C521095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319843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3652D59-5129-475A-8112-D775E15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3336267"/>
            <a:ext cx="10222992" cy="2743200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CFCAFA0-E964-4DC1-9C0A-927E42AB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6151184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BF27202C-3A96-44CE-A565-B3171D67F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920411"/>
            <a:ext cx="1080904" cy="1080902"/>
            <a:chOff x="9685338" y="4460675"/>
            <a:chExt cx="1080904" cy="1080902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32429394-D001-40B3-822E-4A2CE1061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BD7C01F5-CB78-4D97-8298-1559588F7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CA51B6E-83F7-D943-7A49-8C3001E9C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6675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8FB857-18DF-A7BE-AB10-05D69C7B6057}"/>
              </a:ext>
            </a:extLst>
          </p:cNvPr>
          <p:cNvSpPr/>
          <p:nvPr/>
        </p:nvSpPr>
        <p:spPr>
          <a:xfrm>
            <a:off x="920834" y="908353"/>
            <a:ext cx="9701195" cy="286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3A07A69-BE3F-F0D6-2F2F-42E679F60864}"/>
              </a:ext>
            </a:extLst>
          </p:cNvPr>
          <p:cNvSpPr/>
          <p:nvPr/>
        </p:nvSpPr>
        <p:spPr>
          <a:xfrm>
            <a:off x="10757962" y="907971"/>
            <a:ext cx="385864" cy="2935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CB71FD-35AD-E0D2-819C-FD9634810F6D}"/>
              </a:ext>
            </a:extLst>
          </p:cNvPr>
          <p:cNvSpPr txBox="1"/>
          <p:nvPr/>
        </p:nvSpPr>
        <p:spPr>
          <a:xfrm>
            <a:off x="1995673" y="1998541"/>
            <a:ext cx="7551515" cy="9658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Canasta Compras</a:t>
            </a:r>
          </a:p>
        </p:txBody>
      </p:sp>
      <p:sp>
        <p:nvSpPr>
          <p:cNvPr id="8" name="Rectángulo: esquinas superiores, una redondeada y la otra cortada 7">
            <a:extLst>
              <a:ext uri="{FF2B5EF4-FFF2-40B4-BE49-F238E27FC236}">
                <a16:creationId xmlns:a16="http://schemas.microsoft.com/office/drawing/2014/main" id="{ECA49917-29EC-2876-4D3C-871C48DFBB9F}"/>
              </a:ext>
            </a:extLst>
          </p:cNvPr>
          <p:cNvSpPr/>
          <p:nvPr/>
        </p:nvSpPr>
        <p:spPr>
          <a:xfrm>
            <a:off x="898646" y="2897945"/>
            <a:ext cx="5752525" cy="438321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masis MT Pro Medium" panose="02040604050005020304" pitchFamily="18" charset="0"/>
              </a:rPr>
              <a:t>Producto</a:t>
            </a:r>
          </a:p>
        </p:txBody>
      </p:sp>
      <p:sp>
        <p:nvSpPr>
          <p:cNvPr id="16" name="Rectángulo: esquinas superiores, una redondeada y la otra cortada 15">
            <a:extLst>
              <a:ext uri="{FF2B5EF4-FFF2-40B4-BE49-F238E27FC236}">
                <a16:creationId xmlns:a16="http://schemas.microsoft.com/office/drawing/2014/main" id="{EE9A3824-DDF5-0EA5-5FF2-899893487079}"/>
              </a:ext>
            </a:extLst>
          </p:cNvPr>
          <p:cNvSpPr/>
          <p:nvPr/>
        </p:nvSpPr>
        <p:spPr>
          <a:xfrm>
            <a:off x="6629879" y="2897944"/>
            <a:ext cx="1995673" cy="438322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masis MT Pro Medium" panose="02040604050005020304" pitchFamily="18" charset="0"/>
              </a:rPr>
              <a:t>Precios</a:t>
            </a:r>
          </a:p>
        </p:txBody>
      </p:sp>
      <p:sp>
        <p:nvSpPr>
          <p:cNvPr id="17" name="Rectángulo: esquinas superiores, una redondeada y la otra cortada 16">
            <a:extLst>
              <a:ext uri="{FF2B5EF4-FFF2-40B4-BE49-F238E27FC236}">
                <a16:creationId xmlns:a16="http://schemas.microsoft.com/office/drawing/2014/main" id="{9B55FEAB-3399-2631-16AE-1E2CE1264912}"/>
              </a:ext>
            </a:extLst>
          </p:cNvPr>
          <p:cNvSpPr/>
          <p:nvPr/>
        </p:nvSpPr>
        <p:spPr>
          <a:xfrm>
            <a:off x="8625552" y="2897944"/>
            <a:ext cx="1291333" cy="438322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masis MT Pro Medium" panose="02040604050005020304" pitchFamily="18" charset="0"/>
              </a:rPr>
              <a:t>Cantidad</a:t>
            </a:r>
          </a:p>
        </p:txBody>
      </p:sp>
      <p:sp>
        <p:nvSpPr>
          <p:cNvPr id="18" name="Rectángulo: esquinas superiores, una redondeada y la otra cortada 17">
            <a:extLst>
              <a:ext uri="{FF2B5EF4-FFF2-40B4-BE49-F238E27FC236}">
                <a16:creationId xmlns:a16="http://schemas.microsoft.com/office/drawing/2014/main" id="{46CB6F21-5B3F-DE49-0098-2D3E8B8A2C9F}"/>
              </a:ext>
            </a:extLst>
          </p:cNvPr>
          <p:cNvSpPr/>
          <p:nvPr/>
        </p:nvSpPr>
        <p:spPr>
          <a:xfrm>
            <a:off x="9904375" y="2897944"/>
            <a:ext cx="1239452" cy="438322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atin typeface="Amasis MT Pro Medium" panose="02040604050005020304" pitchFamily="18" charset="0"/>
              </a:rPr>
              <a:t>Subtotal</a:t>
            </a:r>
          </a:p>
        </p:txBody>
      </p:sp>
      <p:pic>
        <p:nvPicPr>
          <p:cNvPr id="3074" name="Picture 2" descr="Camiseta Negra Clipart PNG transparente - StickPNG">
            <a:extLst>
              <a:ext uri="{FF2B5EF4-FFF2-40B4-BE49-F238E27FC236}">
                <a16:creationId xmlns:a16="http://schemas.microsoft.com/office/drawing/2014/main" id="{2FAB28EB-DD53-AF73-3273-0990162B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0832" y="3365484"/>
            <a:ext cx="907967" cy="10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s mejores ofertas en Jordan 1 Black | eBay">
            <a:extLst>
              <a:ext uri="{FF2B5EF4-FFF2-40B4-BE49-F238E27FC236}">
                <a16:creationId xmlns:a16="http://schemas.microsoft.com/office/drawing/2014/main" id="{7B167BB2-C8E8-EEB0-3B8A-017AA6BF1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09" y="4231215"/>
            <a:ext cx="986899" cy="10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lsa de patatas fritas - Iconos gratis de comida">
            <a:extLst>
              <a:ext uri="{FF2B5EF4-FFF2-40B4-BE49-F238E27FC236}">
                <a16:creationId xmlns:a16="http://schemas.microsoft.com/office/drawing/2014/main" id="{3410FE79-6551-CCB9-35D4-297C04ED2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17" y="5169188"/>
            <a:ext cx="827782" cy="82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F71AA36-B78B-5767-C7E6-35AD80083699}"/>
              </a:ext>
            </a:extLst>
          </p:cNvPr>
          <p:cNvSpPr txBox="1"/>
          <p:nvPr/>
        </p:nvSpPr>
        <p:spPr>
          <a:xfrm>
            <a:off x="1963873" y="3540879"/>
            <a:ext cx="466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Camisa talla S</a:t>
            </a:r>
          </a:p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Marca </a:t>
            </a:r>
            <a:r>
              <a:rPr lang="es-CO" sz="1600" b="1" dirty="0" err="1">
                <a:latin typeface="Amasis MT Pro Medium" panose="02040604050005020304" pitchFamily="18" charset="0"/>
              </a:rPr>
              <a:t>Hockerty</a:t>
            </a:r>
            <a:endParaRPr lang="es-CO" sz="1600" b="1" dirty="0">
              <a:latin typeface="Amasis MT Pro Medium" panose="02040604050005020304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39F43C2-A93F-5EA4-87A0-A89396875128}"/>
              </a:ext>
            </a:extLst>
          </p:cNvPr>
          <p:cNvSpPr txBox="1"/>
          <p:nvPr/>
        </p:nvSpPr>
        <p:spPr>
          <a:xfrm>
            <a:off x="2097700" y="4386943"/>
            <a:ext cx="466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Par de Zapatos talla 42</a:t>
            </a:r>
          </a:p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Marca Reebok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FE9944B-EDE7-4260-7D62-90F7146148FF}"/>
              </a:ext>
            </a:extLst>
          </p:cNvPr>
          <p:cNvSpPr txBox="1"/>
          <p:nvPr/>
        </p:nvSpPr>
        <p:spPr>
          <a:xfrm>
            <a:off x="2210540" y="5413802"/>
            <a:ext cx="4666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Paquete Papas </a:t>
            </a:r>
            <a:r>
              <a:rPr lang="es-CO" sz="1600" b="1" dirty="0" err="1">
                <a:latin typeface="Amasis MT Pro Medium" panose="02040604050005020304" pitchFamily="18" charset="0"/>
              </a:rPr>
              <a:t>Lays</a:t>
            </a:r>
            <a:endParaRPr lang="es-CO" sz="1600" b="1" dirty="0">
              <a:latin typeface="Amasis MT Pro Medium" panose="020406040500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CAB31F4-9DE2-CF4D-DD00-FD85D4714714}"/>
              </a:ext>
            </a:extLst>
          </p:cNvPr>
          <p:cNvSpPr txBox="1"/>
          <p:nvPr/>
        </p:nvSpPr>
        <p:spPr>
          <a:xfrm>
            <a:off x="6394408" y="3546007"/>
            <a:ext cx="246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$ 35000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A603A5-0B74-90D8-B513-D2192DEB7955}"/>
              </a:ext>
            </a:extLst>
          </p:cNvPr>
          <p:cNvSpPr txBox="1"/>
          <p:nvPr/>
        </p:nvSpPr>
        <p:spPr>
          <a:xfrm>
            <a:off x="6349267" y="4471250"/>
            <a:ext cx="246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$ 50000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E94F50-64CD-72F5-042E-E0472870404D}"/>
              </a:ext>
            </a:extLst>
          </p:cNvPr>
          <p:cNvSpPr txBox="1"/>
          <p:nvPr/>
        </p:nvSpPr>
        <p:spPr>
          <a:xfrm>
            <a:off x="6358555" y="5320551"/>
            <a:ext cx="246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$ 3500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F8D36C-2BE6-664F-790F-A44B90A9C20B}"/>
              </a:ext>
            </a:extLst>
          </p:cNvPr>
          <p:cNvSpPr txBox="1"/>
          <p:nvPr/>
        </p:nvSpPr>
        <p:spPr>
          <a:xfrm>
            <a:off x="8037911" y="3522824"/>
            <a:ext cx="246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06ED1BE-66B1-FBEF-7689-69DAA65B6A46}"/>
              </a:ext>
            </a:extLst>
          </p:cNvPr>
          <p:cNvSpPr txBox="1"/>
          <p:nvPr/>
        </p:nvSpPr>
        <p:spPr>
          <a:xfrm>
            <a:off x="8037910" y="4471249"/>
            <a:ext cx="246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01D26AC-2826-4260-1D82-D87DAC0E824B}"/>
              </a:ext>
            </a:extLst>
          </p:cNvPr>
          <p:cNvSpPr txBox="1"/>
          <p:nvPr/>
        </p:nvSpPr>
        <p:spPr>
          <a:xfrm>
            <a:off x="8037910" y="5309979"/>
            <a:ext cx="246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5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FB2EBDD-90AA-099F-00F4-A9E5B4ADD94A}"/>
              </a:ext>
            </a:extLst>
          </p:cNvPr>
          <p:cNvSpPr txBox="1"/>
          <p:nvPr/>
        </p:nvSpPr>
        <p:spPr>
          <a:xfrm>
            <a:off x="9228620" y="3546007"/>
            <a:ext cx="246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$ 70000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4959401-59CD-5BA7-5B34-5CC1AF7322B0}"/>
              </a:ext>
            </a:extLst>
          </p:cNvPr>
          <p:cNvSpPr txBox="1"/>
          <p:nvPr/>
        </p:nvSpPr>
        <p:spPr>
          <a:xfrm>
            <a:off x="9228620" y="4427993"/>
            <a:ext cx="246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$ 50000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C5E910-30F8-5413-8495-EE156149428D}"/>
              </a:ext>
            </a:extLst>
          </p:cNvPr>
          <p:cNvSpPr txBox="1"/>
          <p:nvPr/>
        </p:nvSpPr>
        <p:spPr>
          <a:xfrm>
            <a:off x="9210501" y="5309979"/>
            <a:ext cx="246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latin typeface="Amasis MT Pro Medium" panose="02040604050005020304" pitchFamily="18" charset="0"/>
              </a:rPr>
              <a:t>$ 17500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EFE59C-6B31-9494-64B7-D9F1CDE9AFE2}"/>
              </a:ext>
            </a:extLst>
          </p:cNvPr>
          <p:cNvSpPr txBox="1"/>
          <p:nvPr/>
        </p:nvSpPr>
        <p:spPr>
          <a:xfrm>
            <a:off x="8956360" y="6122723"/>
            <a:ext cx="2466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latin typeface="Amasis MT Pro Medium" panose="02040604050005020304" pitchFamily="18" charset="0"/>
              </a:rPr>
              <a:t>TOTAL</a:t>
            </a:r>
          </a:p>
          <a:p>
            <a:pPr algn="ctr"/>
            <a:r>
              <a:rPr lang="es-CO" sz="2000" b="1" dirty="0">
                <a:latin typeface="Amasis MT Pro Medium" panose="02040604050005020304" pitchFamily="18" charset="0"/>
              </a:rPr>
              <a:t>137500</a:t>
            </a:r>
          </a:p>
        </p:txBody>
      </p:sp>
    </p:spTree>
    <p:extLst>
      <p:ext uri="{BB962C8B-B14F-4D97-AF65-F5344CB8AC3E}">
        <p14:creationId xmlns:p14="http://schemas.microsoft.com/office/powerpoint/2010/main" val="97765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8E2A7988-0AC8-4A38-B50C-98AB68FB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896431"/>
            <a:ext cx="457200" cy="457200"/>
            <a:chOff x="11361456" y="6195813"/>
            <a:chExt cx="548640" cy="548640"/>
          </a:xfrm>
        </p:grpSpPr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E1FC82A6-F8A0-4CAF-9A07-E9E063936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CO"/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526563EE-360A-48F5-B99D-0055D1134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CO"/>
            </a:p>
          </p:txBody>
        </p:sp>
      </p:grpSp>
      <p:pic>
        <p:nvPicPr>
          <p:cNvPr id="4100" name="Picture 4" descr="Usuario PNG para descargar gratis">
            <a:extLst>
              <a:ext uri="{FF2B5EF4-FFF2-40B4-BE49-F238E27FC236}">
                <a16:creationId xmlns:a16="http://schemas.microsoft.com/office/drawing/2014/main" id="{F9F23915-E6E9-18CA-83E7-4429CCB0E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6" r="19316"/>
          <a:stretch/>
        </p:blipFill>
        <p:spPr bwMode="auto">
          <a:xfrm>
            <a:off x="-6096" y="666749"/>
            <a:ext cx="3533067" cy="362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mbrero para una bruja típica de halloween - Iconos gratis de moda">
            <a:extLst>
              <a:ext uri="{FF2B5EF4-FFF2-40B4-BE49-F238E27FC236}">
                <a16:creationId xmlns:a16="http://schemas.microsoft.com/office/drawing/2014/main" id="{E8F288EE-BA39-0FE6-9F27-028140FB7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r="6963" b="3"/>
          <a:stretch/>
        </p:blipFill>
        <p:spPr bwMode="auto">
          <a:xfrm>
            <a:off x="6096000" y="495631"/>
            <a:ext cx="64225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" name="Rectangle 4108">
            <a:extLst>
              <a:ext uri="{FF2B5EF4-FFF2-40B4-BE49-F238E27FC236}">
                <a16:creationId xmlns:a16="http://schemas.microsoft.com/office/drawing/2014/main" id="{4AC7FECB-8C4B-4CB0-9BFD-2AA361F4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66675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117" name="Rectangle 4110">
            <a:extLst>
              <a:ext uri="{FF2B5EF4-FFF2-40B4-BE49-F238E27FC236}">
                <a16:creationId xmlns:a16="http://schemas.microsoft.com/office/drawing/2014/main" id="{F07F4376-F611-4C0D-B481-EDD92A3C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66750"/>
            <a:ext cx="12188952" cy="6858000"/>
          </a:xfrm>
          <a:prstGeom prst="rect">
            <a:avLst/>
          </a:pr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CA51B6E-83F7-D943-7A49-8C3001E9C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667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6EBE390-4DCF-292A-84B2-A78D42CCE0F6}"/>
              </a:ext>
            </a:extLst>
          </p:cNvPr>
          <p:cNvSpPr txBox="1"/>
          <p:nvPr/>
        </p:nvSpPr>
        <p:spPr>
          <a:xfrm>
            <a:off x="3526971" y="1599865"/>
            <a:ext cx="3745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Nombre Usuario: De tal</a:t>
            </a:r>
          </a:p>
          <a:p>
            <a:pPr algn="just"/>
            <a:r>
              <a:rPr lang="es-CO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Apellido Usuario: Fulanito</a:t>
            </a:r>
          </a:p>
          <a:p>
            <a:pPr algn="just"/>
            <a:r>
              <a:rPr lang="es-CO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Numero puntos: 130</a:t>
            </a:r>
          </a:p>
          <a:p>
            <a:pPr algn="just"/>
            <a:r>
              <a:rPr lang="es-CO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Compras hechas: 15</a:t>
            </a:r>
          </a:p>
          <a:p>
            <a:pPr algn="just"/>
            <a:r>
              <a:rPr lang="es-CO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Posibilidad para entrar al</a:t>
            </a:r>
          </a:p>
          <a:p>
            <a:pPr algn="just"/>
            <a:r>
              <a:rPr lang="es-CO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Sorteo: 15%</a:t>
            </a:r>
          </a:p>
        </p:txBody>
      </p:sp>
    </p:spTree>
    <p:extLst>
      <p:ext uri="{BB962C8B-B14F-4D97-AF65-F5344CB8AC3E}">
        <p14:creationId xmlns:p14="http://schemas.microsoft.com/office/powerpoint/2010/main" val="14927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60</TotalTime>
  <Words>108</Words>
  <Application>Microsoft Office PowerPoint</Application>
  <PresentationFormat>Panorámica</PresentationFormat>
  <Paragraphs>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Amasis MT Pro Medium</vt:lpstr>
      <vt:lpstr>Arial</vt:lpstr>
      <vt:lpstr>Bookman Old Style</vt:lpstr>
      <vt:lpstr>Calibri</vt:lpstr>
      <vt:lpstr>Century Gothic</vt:lpstr>
      <vt:lpstr>Rockwell</vt:lpstr>
      <vt:lpstr>Rockwell Extra Bold</vt:lpstr>
      <vt:lpstr>Wingdings</vt:lpstr>
      <vt:lpstr>Letras en madera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Miguel Vera Garzón</dc:creator>
  <cp:lastModifiedBy>José Miguel Vera Garzón</cp:lastModifiedBy>
  <cp:revision>4</cp:revision>
  <dcterms:created xsi:type="dcterms:W3CDTF">2024-08-27T16:42:35Z</dcterms:created>
  <dcterms:modified xsi:type="dcterms:W3CDTF">2024-08-27T17:43:05Z</dcterms:modified>
</cp:coreProperties>
</file>