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9" r:id="rId5"/>
    <p:sldId id="271" r:id="rId6"/>
    <p:sldId id="272" r:id="rId7"/>
    <p:sldId id="259" r:id="rId8"/>
    <p:sldId id="261" r:id="rId9"/>
    <p:sldId id="262" r:id="rId10"/>
    <p:sldId id="263" r:id="rId11"/>
    <p:sldId id="264" r:id="rId12"/>
    <p:sldId id="265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CF14-CDC1-412E-AF3B-96D692F9DD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BDC47C-8849-4808-A469-F63DFD0ABC3F}">
      <dgm:prSet phldrT="[Text]"/>
      <dgm:spPr/>
      <dgm:t>
        <a:bodyPr/>
        <a:lstStyle/>
        <a:p>
          <a:r>
            <a:rPr lang="de-DE" smtClean="0"/>
            <a:t>Quantentheorie</a:t>
          </a:r>
          <a:endParaRPr lang="de-DE"/>
        </a:p>
      </dgm:t>
    </dgm:pt>
    <dgm:pt modelId="{85231033-84D8-42DD-BD79-AFE63EA3E94B}" type="parTrans" cxnId="{E13A0664-9CD7-4A7A-B0CD-75314CF1CD12}">
      <dgm:prSet/>
      <dgm:spPr/>
      <dgm:t>
        <a:bodyPr/>
        <a:lstStyle/>
        <a:p>
          <a:endParaRPr lang="de-DE"/>
        </a:p>
      </dgm:t>
    </dgm:pt>
    <dgm:pt modelId="{99E7AEF5-A2AD-4318-BC48-2868BA65BA7B}" type="sibTrans" cxnId="{E13A0664-9CD7-4A7A-B0CD-75314CF1CD12}">
      <dgm:prSet/>
      <dgm:spPr/>
      <dgm:t>
        <a:bodyPr/>
        <a:lstStyle/>
        <a:p>
          <a:endParaRPr lang="de-DE"/>
        </a:p>
      </dgm:t>
    </dgm:pt>
    <dgm:pt modelId="{03C05D07-B4F3-4C58-8163-CA8A8DF77776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/>
            <a:t>Quanten-mechanik</a:t>
          </a:r>
          <a:endParaRPr lang="de-DE"/>
        </a:p>
      </dgm:t>
    </dgm:pt>
    <dgm:pt modelId="{1FFD1013-4D9A-4D81-B7BF-2334EB01EAC4}" type="parTrans" cxnId="{FAF63B97-47B9-4961-BEEF-37727D3ABD8F}">
      <dgm:prSet/>
      <dgm:spPr/>
      <dgm:t>
        <a:bodyPr/>
        <a:lstStyle/>
        <a:p>
          <a:endParaRPr lang="de-DE"/>
        </a:p>
      </dgm:t>
    </dgm:pt>
    <dgm:pt modelId="{03531937-4E67-4E7C-8427-0345F71FECFB}" type="sibTrans" cxnId="{FAF63B97-47B9-4961-BEEF-37727D3ABD8F}">
      <dgm:prSet/>
      <dgm:spPr/>
      <dgm:t>
        <a:bodyPr/>
        <a:lstStyle/>
        <a:p>
          <a:endParaRPr lang="de-DE"/>
        </a:p>
      </dgm:t>
    </dgm:pt>
    <dgm:pt modelId="{7C33D346-FBA0-47B2-8747-73745C5D640C}">
      <dgm:prSet phldrT="[Text]"/>
      <dgm:spPr/>
      <dgm:t>
        <a:bodyPr/>
        <a:lstStyle/>
        <a:p>
          <a:r>
            <a:rPr lang="de-DE" smtClean="0"/>
            <a:t>Quanten-feldtheorie</a:t>
          </a:r>
          <a:endParaRPr lang="de-DE"/>
        </a:p>
      </dgm:t>
    </dgm:pt>
    <dgm:pt modelId="{A5E530E2-38F2-42A8-94FB-2805269FE429}" type="parTrans" cxnId="{B91A8715-0654-44BE-8DBE-C6B452D6F3F0}">
      <dgm:prSet/>
      <dgm:spPr/>
      <dgm:t>
        <a:bodyPr/>
        <a:lstStyle/>
        <a:p>
          <a:endParaRPr lang="de-DE"/>
        </a:p>
      </dgm:t>
    </dgm:pt>
    <dgm:pt modelId="{6F55D76B-6DCB-4730-B03B-4732A178446E}" type="sibTrans" cxnId="{B91A8715-0654-44BE-8DBE-C6B452D6F3F0}">
      <dgm:prSet/>
      <dgm:spPr/>
      <dgm:t>
        <a:bodyPr/>
        <a:lstStyle/>
        <a:p>
          <a:endParaRPr lang="de-DE"/>
        </a:p>
      </dgm:t>
    </dgm:pt>
    <dgm:pt modelId="{FE875166-BB64-4082-939B-4EEA03720427}">
      <dgm:prSet phldrT="[Text]"/>
      <dgm:spPr/>
      <dgm:t>
        <a:bodyPr/>
        <a:lstStyle/>
        <a:p>
          <a:r>
            <a:rPr lang="de-DE" smtClean="0"/>
            <a:t>String-Theorie</a:t>
          </a:r>
          <a:endParaRPr lang="de-DE"/>
        </a:p>
      </dgm:t>
    </dgm:pt>
    <dgm:pt modelId="{97FA423A-CD52-4AE5-A8AA-0BE2D657950D}" type="parTrans" cxnId="{BD096D6E-3BA3-40E9-810D-6CBF5D2BAE59}">
      <dgm:prSet/>
      <dgm:spPr/>
      <dgm:t>
        <a:bodyPr/>
        <a:lstStyle/>
        <a:p>
          <a:endParaRPr lang="de-DE"/>
        </a:p>
      </dgm:t>
    </dgm:pt>
    <dgm:pt modelId="{1F9714A4-6B01-4D55-931B-706CAD0E9126}" type="sibTrans" cxnId="{BD096D6E-3BA3-40E9-810D-6CBF5D2BAE59}">
      <dgm:prSet/>
      <dgm:spPr/>
      <dgm:t>
        <a:bodyPr/>
        <a:lstStyle/>
        <a:p>
          <a:endParaRPr lang="de-DE"/>
        </a:p>
      </dgm:t>
    </dgm:pt>
    <dgm:pt modelId="{D4C0904F-2B40-45D0-86AF-D8B2324ED141}">
      <dgm:prSet phldrT="[Text]"/>
      <dgm:spPr/>
      <dgm:t>
        <a:bodyPr/>
        <a:lstStyle/>
        <a:p>
          <a:r>
            <a:rPr lang="de-DE" smtClean="0"/>
            <a:t>Schleifen-quanten-gravitation</a:t>
          </a:r>
          <a:endParaRPr lang="de-DE"/>
        </a:p>
      </dgm:t>
    </dgm:pt>
    <dgm:pt modelId="{D53E1A77-9D83-44E9-8250-973994FC4A7C}" type="parTrans" cxnId="{7C66E2B1-4497-4A07-A279-271CA5CD4016}">
      <dgm:prSet/>
      <dgm:spPr/>
      <dgm:t>
        <a:bodyPr/>
        <a:lstStyle/>
        <a:p>
          <a:endParaRPr lang="de-DE"/>
        </a:p>
      </dgm:t>
    </dgm:pt>
    <dgm:pt modelId="{E97F4B42-CC12-42A1-ADCB-C83F73D1F1F5}" type="sibTrans" cxnId="{7C66E2B1-4497-4A07-A279-271CA5CD4016}">
      <dgm:prSet/>
      <dgm:spPr/>
      <dgm:t>
        <a:bodyPr/>
        <a:lstStyle/>
        <a:p>
          <a:endParaRPr lang="de-DE"/>
        </a:p>
      </dgm:t>
    </dgm:pt>
    <dgm:pt modelId="{CBA3F4EE-7B59-4672-B51A-4BC215B7B346}">
      <dgm:prSet phldrT="[Text]"/>
      <dgm:spPr/>
      <dgm:t>
        <a:bodyPr/>
        <a:lstStyle/>
        <a:p>
          <a:r>
            <a:rPr lang="de-DE" smtClean="0"/>
            <a:t>…</a:t>
          </a:r>
          <a:endParaRPr lang="de-DE"/>
        </a:p>
      </dgm:t>
    </dgm:pt>
    <dgm:pt modelId="{435D7312-17F6-4465-87D1-CEE68E151B46}" type="parTrans" cxnId="{18A8E644-DBA9-4361-A8B5-C1B325A674B3}">
      <dgm:prSet/>
      <dgm:spPr/>
      <dgm:t>
        <a:bodyPr/>
        <a:lstStyle/>
        <a:p>
          <a:endParaRPr lang="de-DE"/>
        </a:p>
      </dgm:t>
    </dgm:pt>
    <dgm:pt modelId="{358B7B86-642A-415C-9B2A-96B89072612A}" type="sibTrans" cxnId="{18A8E644-DBA9-4361-A8B5-C1B325A674B3}">
      <dgm:prSet/>
      <dgm:spPr/>
      <dgm:t>
        <a:bodyPr/>
        <a:lstStyle/>
        <a:p>
          <a:endParaRPr lang="de-DE"/>
        </a:p>
      </dgm:t>
    </dgm:pt>
    <dgm:pt modelId="{B7439230-7180-43E4-9093-B8C2408D1498}" type="pres">
      <dgm:prSet presAssocID="{1768CF14-CDC1-412E-AF3B-96D692F9DD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3580C5D-2FA6-44CF-8A26-EEEE8FFDA1E5}" type="pres">
      <dgm:prSet presAssocID="{E9BDC47C-8849-4808-A469-F63DFD0ABC3F}" presName="hierRoot1" presStyleCnt="0">
        <dgm:presLayoutVars>
          <dgm:hierBranch val="init"/>
        </dgm:presLayoutVars>
      </dgm:prSet>
      <dgm:spPr/>
    </dgm:pt>
    <dgm:pt modelId="{620E4EC1-B22D-4492-BE01-00785F7CC7E7}" type="pres">
      <dgm:prSet presAssocID="{E9BDC47C-8849-4808-A469-F63DFD0ABC3F}" presName="rootComposite1" presStyleCnt="0"/>
      <dgm:spPr/>
    </dgm:pt>
    <dgm:pt modelId="{6476180F-7273-49DE-8DAC-8768F798324B}" type="pres">
      <dgm:prSet presAssocID="{E9BDC47C-8849-4808-A469-F63DFD0ABC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AD97273-D195-478C-97C9-7D3ED07763DD}" type="pres">
      <dgm:prSet presAssocID="{E9BDC47C-8849-4808-A469-F63DFD0ABC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AD7FCEF1-DA20-416E-B17E-7A7A73F30A48}" type="pres">
      <dgm:prSet presAssocID="{E9BDC47C-8849-4808-A469-F63DFD0ABC3F}" presName="hierChild2" presStyleCnt="0"/>
      <dgm:spPr/>
    </dgm:pt>
    <dgm:pt modelId="{83F61404-A508-4F8E-9A05-D87E06B0EBF1}" type="pres">
      <dgm:prSet presAssocID="{1FFD1013-4D9A-4D81-B7BF-2334EB01EAC4}" presName="Name37" presStyleLbl="parChTrans1D2" presStyleIdx="0" presStyleCnt="5"/>
      <dgm:spPr/>
      <dgm:t>
        <a:bodyPr/>
        <a:lstStyle/>
        <a:p>
          <a:endParaRPr lang="de-DE"/>
        </a:p>
      </dgm:t>
    </dgm:pt>
    <dgm:pt modelId="{4E04BDCC-646C-4E58-BA23-984D5F3EC45C}" type="pres">
      <dgm:prSet presAssocID="{03C05D07-B4F3-4C58-8163-CA8A8DF77776}" presName="hierRoot2" presStyleCnt="0">
        <dgm:presLayoutVars>
          <dgm:hierBranch val="init"/>
        </dgm:presLayoutVars>
      </dgm:prSet>
      <dgm:spPr/>
    </dgm:pt>
    <dgm:pt modelId="{F120DD96-5C7B-4DB9-BE96-515D8578F2E0}" type="pres">
      <dgm:prSet presAssocID="{03C05D07-B4F3-4C58-8163-CA8A8DF77776}" presName="rootComposite" presStyleCnt="0"/>
      <dgm:spPr/>
    </dgm:pt>
    <dgm:pt modelId="{8FAE5D03-9F48-4B6E-B11B-70A5B2155BEE}" type="pres">
      <dgm:prSet presAssocID="{03C05D07-B4F3-4C58-8163-CA8A8DF7777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CE3276-F05A-4B71-80FC-89B480F3F2A8}" type="pres">
      <dgm:prSet presAssocID="{03C05D07-B4F3-4C58-8163-CA8A8DF77776}" presName="rootConnector" presStyleLbl="node2" presStyleIdx="0" presStyleCnt="5"/>
      <dgm:spPr/>
      <dgm:t>
        <a:bodyPr/>
        <a:lstStyle/>
        <a:p>
          <a:endParaRPr lang="de-DE"/>
        </a:p>
      </dgm:t>
    </dgm:pt>
    <dgm:pt modelId="{45CD90D2-B824-464C-9AF5-DA137464F4C6}" type="pres">
      <dgm:prSet presAssocID="{03C05D07-B4F3-4C58-8163-CA8A8DF77776}" presName="hierChild4" presStyleCnt="0"/>
      <dgm:spPr/>
    </dgm:pt>
    <dgm:pt modelId="{B1247A72-614C-489B-ADB6-025B285B5773}" type="pres">
      <dgm:prSet presAssocID="{03C05D07-B4F3-4C58-8163-CA8A8DF77776}" presName="hierChild5" presStyleCnt="0"/>
      <dgm:spPr/>
    </dgm:pt>
    <dgm:pt modelId="{01709A7C-EA68-4033-A051-F723CA61FED8}" type="pres">
      <dgm:prSet presAssocID="{A5E530E2-38F2-42A8-94FB-2805269FE429}" presName="Name37" presStyleLbl="parChTrans1D2" presStyleIdx="1" presStyleCnt="5"/>
      <dgm:spPr/>
      <dgm:t>
        <a:bodyPr/>
        <a:lstStyle/>
        <a:p>
          <a:endParaRPr lang="de-DE"/>
        </a:p>
      </dgm:t>
    </dgm:pt>
    <dgm:pt modelId="{C225B059-25C2-4496-9D12-37710094F6AD}" type="pres">
      <dgm:prSet presAssocID="{7C33D346-FBA0-47B2-8747-73745C5D640C}" presName="hierRoot2" presStyleCnt="0">
        <dgm:presLayoutVars>
          <dgm:hierBranch val="init"/>
        </dgm:presLayoutVars>
      </dgm:prSet>
      <dgm:spPr/>
    </dgm:pt>
    <dgm:pt modelId="{C7446D12-422E-4F68-963A-E57DA9430473}" type="pres">
      <dgm:prSet presAssocID="{7C33D346-FBA0-47B2-8747-73745C5D640C}" presName="rootComposite" presStyleCnt="0"/>
      <dgm:spPr/>
    </dgm:pt>
    <dgm:pt modelId="{8B327A1C-C5DD-49BE-B1E1-DDB6F8BE2562}" type="pres">
      <dgm:prSet presAssocID="{7C33D346-FBA0-47B2-8747-73745C5D640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E6E2B8-A6C2-4D15-BED6-98B796566097}" type="pres">
      <dgm:prSet presAssocID="{7C33D346-FBA0-47B2-8747-73745C5D640C}" presName="rootConnector" presStyleLbl="node2" presStyleIdx="1" presStyleCnt="5"/>
      <dgm:spPr/>
      <dgm:t>
        <a:bodyPr/>
        <a:lstStyle/>
        <a:p>
          <a:endParaRPr lang="de-DE"/>
        </a:p>
      </dgm:t>
    </dgm:pt>
    <dgm:pt modelId="{9D8DD32F-AF25-47D1-90A6-BB3CE6DFDF31}" type="pres">
      <dgm:prSet presAssocID="{7C33D346-FBA0-47B2-8747-73745C5D640C}" presName="hierChild4" presStyleCnt="0"/>
      <dgm:spPr/>
    </dgm:pt>
    <dgm:pt modelId="{C965AF95-C0BF-4D19-AA89-1A65CEB7BF48}" type="pres">
      <dgm:prSet presAssocID="{7C33D346-FBA0-47B2-8747-73745C5D640C}" presName="hierChild5" presStyleCnt="0"/>
      <dgm:spPr/>
    </dgm:pt>
    <dgm:pt modelId="{61045771-888B-49C1-9B0E-AFE41FA9766A}" type="pres">
      <dgm:prSet presAssocID="{97FA423A-CD52-4AE5-A8AA-0BE2D657950D}" presName="Name37" presStyleLbl="parChTrans1D2" presStyleIdx="2" presStyleCnt="5"/>
      <dgm:spPr/>
      <dgm:t>
        <a:bodyPr/>
        <a:lstStyle/>
        <a:p>
          <a:endParaRPr lang="de-DE"/>
        </a:p>
      </dgm:t>
    </dgm:pt>
    <dgm:pt modelId="{5E39A7B4-50EE-46F7-BFEF-DA31AA5E482C}" type="pres">
      <dgm:prSet presAssocID="{FE875166-BB64-4082-939B-4EEA03720427}" presName="hierRoot2" presStyleCnt="0">
        <dgm:presLayoutVars>
          <dgm:hierBranch val="init"/>
        </dgm:presLayoutVars>
      </dgm:prSet>
      <dgm:spPr/>
    </dgm:pt>
    <dgm:pt modelId="{81556BD9-D12F-4205-BE96-4116C23E8AF6}" type="pres">
      <dgm:prSet presAssocID="{FE875166-BB64-4082-939B-4EEA03720427}" presName="rootComposite" presStyleCnt="0"/>
      <dgm:spPr/>
    </dgm:pt>
    <dgm:pt modelId="{74E187B4-9ED9-4BEA-BCF3-E8E1505D07C8}" type="pres">
      <dgm:prSet presAssocID="{FE875166-BB64-4082-939B-4EEA0372042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FC28DF9-2B08-4F2B-9BD7-A39C0D178941}" type="pres">
      <dgm:prSet presAssocID="{FE875166-BB64-4082-939B-4EEA03720427}" presName="rootConnector" presStyleLbl="node2" presStyleIdx="2" presStyleCnt="5"/>
      <dgm:spPr/>
      <dgm:t>
        <a:bodyPr/>
        <a:lstStyle/>
        <a:p>
          <a:endParaRPr lang="de-DE"/>
        </a:p>
      </dgm:t>
    </dgm:pt>
    <dgm:pt modelId="{3AEC5A9F-F3F2-49A3-8FA4-86D578BB26D7}" type="pres">
      <dgm:prSet presAssocID="{FE875166-BB64-4082-939B-4EEA03720427}" presName="hierChild4" presStyleCnt="0"/>
      <dgm:spPr/>
    </dgm:pt>
    <dgm:pt modelId="{E2DB5E36-2C16-404E-9161-AF2CEB18844A}" type="pres">
      <dgm:prSet presAssocID="{FE875166-BB64-4082-939B-4EEA03720427}" presName="hierChild5" presStyleCnt="0"/>
      <dgm:spPr/>
    </dgm:pt>
    <dgm:pt modelId="{B699E823-BB83-4E40-805A-6B6013E2CE2F}" type="pres">
      <dgm:prSet presAssocID="{D53E1A77-9D83-44E9-8250-973994FC4A7C}" presName="Name37" presStyleLbl="parChTrans1D2" presStyleIdx="3" presStyleCnt="5"/>
      <dgm:spPr/>
      <dgm:t>
        <a:bodyPr/>
        <a:lstStyle/>
        <a:p>
          <a:endParaRPr lang="de-DE"/>
        </a:p>
      </dgm:t>
    </dgm:pt>
    <dgm:pt modelId="{F769B865-883D-4CCD-8472-7DA7C24C86A1}" type="pres">
      <dgm:prSet presAssocID="{D4C0904F-2B40-45D0-86AF-D8B2324ED141}" presName="hierRoot2" presStyleCnt="0">
        <dgm:presLayoutVars>
          <dgm:hierBranch val="init"/>
        </dgm:presLayoutVars>
      </dgm:prSet>
      <dgm:spPr/>
    </dgm:pt>
    <dgm:pt modelId="{A22F90AD-50DC-431D-BD94-0C02249B51B2}" type="pres">
      <dgm:prSet presAssocID="{D4C0904F-2B40-45D0-86AF-D8B2324ED141}" presName="rootComposite" presStyleCnt="0"/>
      <dgm:spPr/>
    </dgm:pt>
    <dgm:pt modelId="{660B5F51-6E0F-46A5-A08E-6196366BAACC}" type="pres">
      <dgm:prSet presAssocID="{D4C0904F-2B40-45D0-86AF-D8B2324ED14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E708D0-BD7F-4AA9-8B06-8BE92C8F8CB1}" type="pres">
      <dgm:prSet presAssocID="{D4C0904F-2B40-45D0-86AF-D8B2324ED141}" presName="rootConnector" presStyleLbl="node2" presStyleIdx="3" presStyleCnt="5"/>
      <dgm:spPr/>
      <dgm:t>
        <a:bodyPr/>
        <a:lstStyle/>
        <a:p>
          <a:endParaRPr lang="de-DE"/>
        </a:p>
      </dgm:t>
    </dgm:pt>
    <dgm:pt modelId="{88E56D95-E057-4B97-8470-1A4288299827}" type="pres">
      <dgm:prSet presAssocID="{D4C0904F-2B40-45D0-86AF-D8B2324ED141}" presName="hierChild4" presStyleCnt="0"/>
      <dgm:spPr/>
    </dgm:pt>
    <dgm:pt modelId="{44B3B0D8-D4C9-4FE5-9D9C-AF5EAE58E77F}" type="pres">
      <dgm:prSet presAssocID="{D4C0904F-2B40-45D0-86AF-D8B2324ED141}" presName="hierChild5" presStyleCnt="0"/>
      <dgm:spPr/>
    </dgm:pt>
    <dgm:pt modelId="{04A00C93-7AE3-4ABE-92CA-6179A1CE1E77}" type="pres">
      <dgm:prSet presAssocID="{435D7312-17F6-4465-87D1-CEE68E151B46}" presName="Name37" presStyleLbl="parChTrans1D2" presStyleIdx="4" presStyleCnt="5"/>
      <dgm:spPr/>
      <dgm:t>
        <a:bodyPr/>
        <a:lstStyle/>
        <a:p>
          <a:endParaRPr lang="de-DE"/>
        </a:p>
      </dgm:t>
    </dgm:pt>
    <dgm:pt modelId="{35D54CF5-AD0C-4110-99EA-DAF190F6A988}" type="pres">
      <dgm:prSet presAssocID="{CBA3F4EE-7B59-4672-B51A-4BC215B7B346}" presName="hierRoot2" presStyleCnt="0">
        <dgm:presLayoutVars>
          <dgm:hierBranch val="init"/>
        </dgm:presLayoutVars>
      </dgm:prSet>
      <dgm:spPr/>
    </dgm:pt>
    <dgm:pt modelId="{822C229A-2DD0-43D3-90E6-FDA31EFF7E4D}" type="pres">
      <dgm:prSet presAssocID="{CBA3F4EE-7B59-4672-B51A-4BC215B7B346}" presName="rootComposite" presStyleCnt="0"/>
      <dgm:spPr/>
    </dgm:pt>
    <dgm:pt modelId="{5273C629-8CBC-47C6-A5AC-8F137C9641EB}" type="pres">
      <dgm:prSet presAssocID="{CBA3F4EE-7B59-4672-B51A-4BC215B7B34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9577BE-9476-4C0D-9E31-E40C82C0E80D}" type="pres">
      <dgm:prSet presAssocID="{CBA3F4EE-7B59-4672-B51A-4BC215B7B346}" presName="rootConnector" presStyleLbl="node2" presStyleIdx="4" presStyleCnt="5"/>
      <dgm:spPr/>
      <dgm:t>
        <a:bodyPr/>
        <a:lstStyle/>
        <a:p>
          <a:endParaRPr lang="de-DE"/>
        </a:p>
      </dgm:t>
    </dgm:pt>
    <dgm:pt modelId="{F8826116-F8F4-4143-905E-7121BC4639B8}" type="pres">
      <dgm:prSet presAssocID="{CBA3F4EE-7B59-4672-B51A-4BC215B7B346}" presName="hierChild4" presStyleCnt="0"/>
      <dgm:spPr/>
    </dgm:pt>
    <dgm:pt modelId="{494B3680-7C1E-4FF5-94FC-3795A7EE320A}" type="pres">
      <dgm:prSet presAssocID="{CBA3F4EE-7B59-4672-B51A-4BC215B7B346}" presName="hierChild5" presStyleCnt="0"/>
      <dgm:spPr/>
    </dgm:pt>
    <dgm:pt modelId="{E396A441-D7F5-4A9E-A413-16DA543173B2}" type="pres">
      <dgm:prSet presAssocID="{E9BDC47C-8849-4808-A469-F63DFD0ABC3F}" presName="hierChild3" presStyleCnt="0"/>
      <dgm:spPr/>
    </dgm:pt>
  </dgm:ptLst>
  <dgm:cxnLst>
    <dgm:cxn modelId="{E13A0664-9CD7-4A7A-B0CD-75314CF1CD12}" srcId="{1768CF14-CDC1-412E-AF3B-96D692F9DD16}" destId="{E9BDC47C-8849-4808-A469-F63DFD0ABC3F}" srcOrd="0" destOrd="0" parTransId="{85231033-84D8-42DD-BD79-AFE63EA3E94B}" sibTransId="{99E7AEF5-A2AD-4318-BC48-2868BA65BA7B}"/>
    <dgm:cxn modelId="{E9260414-F794-48A7-B43F-D295673F2159}" type="presOf" srcId="{CBA3F4EE-7B59-4672-B51A-4BC215B7B346}" destId="{5273C629-8CBC-47C6-A5AC-8F137C9641EB}" srcOrd="0" destOrd="0" presId="urn:microsoft.com/office/officeart/2005/8/layout/orgChart1"/>
    <dgm:cxn modelId="{2FA13EE5-F743-463A-9491-36F1794CDE35}" type="presOf" srcId="{03C05D07-B4F3-4C58-8163-CA8A8DF77776}" destId="{8FAE5D03-9F48-4B6E-B11B-70A5B2155BEE}" srcOrd="0" destOrd="0" presId="urn:microsoft.com/office/officeart/2005/8/layout/orgChart1"/>
    <dgm:cxn modelId="{2CB30DCC-D094-4D06-AD90-32F4563BC679}" type="presOf" srcId="{E9BDC47C-8849-4808-A469-F63DFD0ABC3F}" destId="{4AD97273-D195-478C-97C9-7D3ED07763DD}" srcOrd="1" destOrd="0" presId="urn:microsoft.com/office/officeart/2005/8/layout/orgChart1"/>
    <dgm:cxn modelId="{1E774709-8ABB-429F-B782-B4DF7A82F370}" type="presOf" srcId="{E9BDC47C-8849-4808-A469-F63DFD0ABC3F}" destId="{6476180F-7273-49DE-8DAC-8768F798324B}" srcOrd="0" destOrd="0" presId="urn:microsoft.com/office/officeart/2005/8/layout/orgChart1"/>
    <dgm:cxn modelId="{E3A8E22E-6E19-4E8A-8E50-26479A8D2B54}" type="presOf" srcId="{D53E1A77-9D83-44E9-8250-973994FC4A7C}" destId="{B699E823-BB83-4E40-805A-6B6013E2CE2F}" srcOrd="0" destOrd="0" presId="urn:microsoft.com/office/officeart/2005/8/layout/orgChart1"/>
    <dgm:cxn modelId="{62764102-BA1E-4A30-B1E0-BD5D718D4BC9}" type="presOf" srcId="{03C05D07-B4F3-4C58-8163-CA8A8DF77776}" destId="{8ECE3276-F05A-4B71-80FC-89B480F3F2A8}" srcOrd="1" destOrd="0" presId="urn:microsoft.com/office/officeart/2005/8/layout/orgChart1"/>
    <dgm:cxn modelId="{E7C81CDC-FC99-4258-A41C-0BFB4C946BDE}" type="presOf" srcId="{1FFD1013-4D9A-4D81-B7BF-2334EB01EAC4}" destId="{83F61404-A508-4F8E-9A05-D87E06B0EBF1}" srcOrd="0" destOrd="0" presId="urn:microsoft.com/office/officeart/2005/8/layout/orgChart1"/>
    <dgm:cxn modelId="{BF371B92-EC15-46A1-812C-299EAA2F3F9E}" type="presOf" srcId="{97FA423A-CD52-4AE5-A8AA-0BE2D657950D}" destId="{61045771-888B-49C1-9B0E-AFE41FA9766A}" srcOrd="0" destOrd="0" presId="urn:microsoft.com/office/officeart/2005/8/layout/orgChart1"/>
    <dgm:cxn modelId="{055A220F-1191-4167-B842-E578497D43BE}" type="presOf" srcId="{A5E530E2-38F2-42A8-94FB-2805269FE429}" destId="{01709A7C-EA68-4033-A051-F723CA61FED8}" srcOrd="0" destOrd="0" presId="urn:microsoft.com/office/officeart/2005/8/layout/orgChart1"/>
    <dgm:cxn modelId="{70D93351-FA39-446E-A087-E30531EB373F}" type="presOf" srcId="{7C33D346-FBA0-47B2-8747-73745C5D640C}" destId="{8B327A1C-C5DD-49BE-B1E1-DDB6F8BE2562}" srcOrd="0" destOrd="0" presId="urn:microsoft.com/office/officeart/2005/8/layout/orgChart1"/>
    <dgm:cxn modelId="{D42CC317-6567-49FB-A9F2-6616E2094C49}" type="presOf" srcId="{1768CF14-CDC1-412E-AF3B-96D692F9DD16}" destId="{B7439230-7180-43E4-9093-B8C2408D1498}" srcOrd="0" destOrd="0" presId="urn:microsoft.com/office/officeart/2005/8/layout/orgChart1"/>
    <dgm:cxn modelId="{84B3B50B-55F4-443A-9458-FC164E9F330F}" type="presOf" srcId="{FE875166-BB64-4082-939B-4EEA03720427}" destId="{74E187B4-9ED9-4BEA-BCF3-E8E1505D07C8}" srcOrd="0" destOrd="0" presId="urn:microsoft.com/office/officeart/2005/8/layout/orgChart1"/>
    <dgm:cxn modelId="{18A8E644-DBA9-4361-A8B5-C1B325A674B3}" srcId="{E9BDC47C-8849-4808-A469-F63DFD0ABC3F}" destId="{CBA3F4EE-7B59-4672-B51A-4BC215B7B346}" srcOrd="4" destOrd="0" parTransId="{435D7312-17F6-4465-87D1-CEE68E151B46}" sibTransId="{358B7B86-642A-415C-9B2A-96B89072612A}"/>
    <dgm:cxn modelId="{A2490A34-3184-4A1B-89D5-0BA3D0779109}" type="presOf" srcId="{D4C0904F-2B40-45D0-86AF-D8B2324ED141}" destId="{660B5F51-6E0F-46A5-A08E-6196366BAACC}" srcOrd="0" destOrd="0" presId="urn:microsoft.com/office/officeart/2005/8/layout/orgChart1"/>
    <dgm:cxn modelId="{03381CE3-D512-4395-8CF9-7922AEEC6125}" type="presOf" srcId="{7C33D346-FBA0-47B2-8747-73745C5D640C}" destId="{27E6E2B8-A6C2-4D15-BED6-98B796566097}" srcOrd="1" destOrd="0" presId="urn:microsoft.com/office/officeart/2005/8/layout/orgChart1"/>
    <dgm:cxn modelId="{D69C18AD-FEAD-45BE-8FCF-EB3F17222A52}" type="presOf" srcId="{435D7312-17F6-4465-87D1-CEE68E151B46}" destId="{04A00C93-7AE3-4ABE-92CA-6179A1CE1E77}" srcOrd="0" destOrd="0" presId="urn:microsoft.com/office/officeart/2005/8/layout/orgChart1"/>
    <dgm:cxn modelId="{DB5F5FFA-A8F6-4889-854E-CEEDF0ABF3A9}" type="presOf" srcId="{D4C0904F-2B40-45D0-86AF-D8B2324ED141}" destId="{81E708D0-BD7F-4AA9-8B06-8BE92C8F8CB1}" srcOrd="1" destOrd="0" presId="urn:microsoft.com/office/officeart/2005/8/layout/orgChart1"/>
    <dgm:cxn modelId="{335C95B5-0516-46D2-ADE4-B6B0EB8C6400}" type="presOf" srcId="{CBA3F4EE-7B59-4672-B51A-4BC215B7B346}" destId="{749577BE-9476-4C0D-9E31-E40C82C0E80D}" srcOrd="1" destOrd="0" presId="urn:microsoft.com/office/officeart/2005/8/layout/orgChart1"/>
    <dgm:cxn modelId="{B7948E66-D209-4316-91BB-7D5EE56B1BE4}" type="presOf" srcId="{FE875166-BB64-4082-939B-4EEA03720427}" destId="{FFC28DF9-2B08-4F2B-9BD7-A39C0D178941}" srcOrd="1" destOrd="0" presId="urn:microsoft.com/office/officeart/2005/8/layout/orgChart1"/>
    <dgm:cxn modelId="{B91A8715-0654-44BE-8DBE-C6B452D6F3F0}" srcId="{E9BDC47C-8849-4808-A469-F63DFD0ABC3F}" destId="{7C33D346-FBA0-47B2-8747-73745C5D640C}" srcOrd="1" destOrd="0" parTransId="{A5E530E2-38F2-42A8-94FB-2805269FE429}" sibTransId="{6F55D76B-6DCB-4730-B03B-4732A178446E}"/>
    <dgm:cxn modelId="{BD096D6E-3BA3-40E9-810D-6CBF5D2BAE59}" srcId="{E9BDC47C-8849-4808-A469-F63DFD0ABC3F}" destId="{FE875166-BB64-4082-939B-4EEA03720427}" srcOrd="2" destOrd="0" parTransId="{97FA423A-CD52-4AE5-A8AA-0BE2D657950D}" sibTransId="{1F9714A4-6B01-4D55-931B-706CAD0E9126}"/>
    <dgm:cxn modelId="{7C66E2B1-4497-4A07-A279-271CA5CD4016}" srcId="{E9BDC47C-8849-4808-A469-F63DFD0ABC3F}" destId="{D4C0904F-2B40-45D0-86AF-D8B2324ED141}" srcOrd="3" destOrd="0" parTransId="{D53E1A77-9D83-44E9-8250-973994FC4A7C}" sibTransId="{E97F4B42-CC12-42A1-ADCB-C83F73D1F1F5}"/>
    <dgm:cxn modelId="{FAF63B97-47B9-4961-BEEF-37727D3ABD8F}" srcId="{E9BDC47C-8849-4808-A469-F63DFD0ABC3F}" destId="{03C05D07-B4F3-4C58-8163-CA8A8DF77776}" srcOrd="0" destOrd="0" parTransId="{1FFD1013-4D9A-4D81-B7BF-2334EB01EAC4}" sibTransId="{03531937-4E67-4E7C-8427-0345F71FECFB}"/>
    <dgm:cxn modelId="{2A67C5F1-8CCD-46A5-9B1C-7244B2B19BDF}" type="presParOf" srcId="{B7439230-7180-43E4-9093-B8C2408D1498}" destId="{43580C5D-2FA6-44CF-8A26-EEEE8FFDA1E5}" srcOrd="0" destOrd="0" presId="urn:microsoft.com/office/officeart/2005/8/layout/orgChart1"/>
    <dgm:cxn modelId="{BF1D80F4-26AB-462D-AC7E-16B91B1F3D47}" type="presParOf" srcId="{43580C5D-2FA6-44CF-8A26-EEEE8FFDA1E5}" destId="{620E4EC1-B22D-4492-BE01-00785F7CC7E7}" srcOrd="0" destOrd="0" presId="urn:microsoft.com/office/officeart/2005/8/layout/orgChart1"/>
    <dgm:cxn modelId="{6D381A3F-716A-4C64-82CA-0604F8E7F03D}" type="presParOf" srcId="{620E4EC1-B22D-4492-BE01-00785F7CC7E7}" destId="{6476180F-7273-49DE-8DAC-8768F798324B}" srcOrd="0" destOrd="0" presId="urn:microsoft.com/office/officeart/2005/8/layout/orgChart1"/>
    <dgm:cxn modelId="{A13A108C-27D0-4453-8FE0-BCF46F3396A6}" type="presParOf" srcId="{620E4EC1-B22D-4492-BE01-00785F7CC7E7}" destId="{4AD97273-D195-478C-97C9-7D3ED07763DD}" srcOrd="1" destOrd="0" presId="urn:microsoft.com/office/officeart/2005/8/layout/orgChart1"/>
    <dgm:cxn modelId="{10944FCE-CE71-48D5-9767-8741E6581D6C}" type="presParOf" srcId="{43580C5D-2FA6-44CF-8A26-EEEE8FFDA1E5}" destId="{AD7FCEF1-DA20-416E-B17E-7A7A73F30A48}" srcOrd="1" destOrd="0" presId="urn:microsoft.com/office/officeart/2005/8/layout/orgChart1"/>
    <dgm:cxn modelId="{5383E020-3CC1-4B3C-A549-1D5CDF0D7587}" type="presParOf" srcId="{AD7FCEF1-DA20-416E-B17E-7A7A73F30A48}" destId="{83F61404-A508-4F8E-9A05-D87E06B0EBF1}" srcOrd="0" destOrd="0" presId="urn:microsoft.com/office/officeart/2005/8/layout/orgChart1"/>
    <dgm:cxn modelId="{2ACED613-3C66-49B6-B802-3F3FCD95793C}" type="presParOf" srcId="{AD7FCEF1-DA20-416E-B17E-7A7A73F30A48}" destId="{4E04BDCC-646C-4E58-BA23-984D5F3EC45C}" srcOrd="1" destOrd="0" presId="urn:microsoft.com/office/officeart/2005/8/layout/orgChart1"/>
    <dgm:cxn modelId="{5F316646-40EB-491D-9E72-B4F69DCC8B4F}" type="presParOf" srcId="{4E04BDCC-646C-4E58-BA23-984D5F3EC45C}" destId="{F120DD96-5C7B-4DB9-BE96-515D8578F2E0}" srcOrd="0" destOrd="0" presId="urn:microsoft.com/office/officeart/2005/8/layout/orgChart1"/>
    <dgm:cxn modelId="{32A35D88-61D8-4698-8E7E-AB093CB22A1C}" type="presParOf" srcId="{F120DD96-5C7B-4DB9-BE96-515D8578F2E0}" destId="{8FAE5D03-9F48-4B6E-B11B-70A5B2155BEE}" srcOrd="0" destOrd="0" presId="urn:microsoft.com/office/officeart/2005/8/layout/orgChart1"/>
    <dgm:cxn modelId="{A6E9110E-8DF5-4DB8-A653-E98BD02AACE3}" type="presParOf" srcId="{F120DD96-5C7B-4DB9-BE96-515D8578F2E0}" destId="{8ECE3276-F05A-4B71-80FC-89B480F3F2A8}" srcOrd="1" destOrd="0" presId="urn:microsoft.com/office/officeart/2005/8/layout/orgChart1"/>
    <dgm:cxn modelId="{D1BFB4DE-8853-4CD6-96D0-4A02CFEF07A8}" type="presParOf" srcId="{4E04BDCC-646C-4E58-BA23-984D5F3EC45C}" destId="{45CD90D2-B824-464C-9AF5-DA137464F4C6}" srcOrd="1" destOrd="0" presId="urn:microsoft.com/office/officeart/2005/8/layout/orgChart1"/>
    <dgm:cxn modelId="{F39AB8E5-4D24-4163-A93D-28C96B394977}" type="presParOf" srcId="{4E04BDCC-646C-4E58-BA23-984D5F3EC45C}" destId="{B1247A72-614C-489B-ADB6-025B285B5773}" srcOrd="2" destOrd="0" presId="urn:microsoft.com/office/officeart/2005/8/layout/orgChart1"/>
    <dgm:cxn modelId="{37CD7CF3-1B39-4DB4-A141-B2DDAA684137}" type="presParOf" srcId="{AD7FCEF1-DA20-416E-B17E-7A7A73F30A48}" destId="{01709A7C-EA68-4033-A051-F723CA61FED8}" srcOrd="2" destOrd="0" presId="urn:microsoft.com/office/officeart/2005/8/layout/orgChart1"/>
    <dgm:cxn modelId="{6B12A9C9-A912-4074-8671-45CA4CC78923}" type="presParOf" srcId="{AD7FCEF1-DA20-416E-B17E-7A7A73F30A48}" destId="{C225B059-25C2-4496-9D12-37710094F6AD}" srcOrd="3" destOrd="0" presId="urn:microsoft.com/office/officeart/2005/8/layout/orgChart1"/>
    <dgm:cxn modelId="{D0D31986-1E7E-4919-9F83-86A57ED79779}" type="presParOf" srcId="{C225B059-25C2-4496-9D12-37710094F6AD}" destId="{C7446D12-422E-4F68-963A-E57DA9430473}" srcOrd="0" destOrd="0" presId="urn:microsoft.com/office/officeart/2005/8/layout/orgChart1"/>
    <dgm:cxn modelId="{A1A25D81-58FA-45B9-9176-733D14081FFD}" type="presParOf" srcId="{C7446D12-422E-4F68-963A-E57DA9430473}" destId="{8B327A1C-C5DD-49BE-B1E1-DDB6F8BE2562}" srcOrd="0" destOrd="0" presId="urn:microsoft.com/office/officeart/2005/8/layout/orgChart1"/>
    <dgm:cxn modelId="{9A4EAB11-8387-4CEF-94C4-1FBEDA699A64}" type="presParOf" srcId="{C7446D12-422E-4F68-963A-E57DA9430473}" destId="{27E6E2B8-A6C2-4D15-BED6-98B796566097}" srcOrd="1" destOrd="0" presId="urn:microsoft.com/office/officeart/2005/8/layout/orgChart1"/>
    <dgm:cxn modelId="{1331981B-3A16-4CD9-A0D9-A5CD05EACB0B}" type="presParOf" srcId="{C225B059-25C2-4496-9D12-37710094F6AD}" destId="{9D8DD32F-AF25-47D1-90A6-BB3CE6DFDF31}" srcOrd="1" destOrd="0" presId="urn:microsoft.com/office/officeart/2005/8/layout/orgChart1"/>
    <dgm:cxn modelId="{D64EF32A-8B5E-4D8B-8A69-C7F14D0D83F3}" type="presParOf" srcId="{C225B059-25C2-4496-9D12-37710094F6AD}" destId="{C965AF95-C0BF-4D19-AA89-1A65CEB7BF48}" srcOrd="2" destOrd="0" presId="urn:microsoft.com/office/officeart/2005/8/layout/orgChart1"/>
    <dgm:cxn modelId="{4436BB5D-E8E7-4901-AB08-D5FB3BC619BC}" type="presParOf" srcId="{AD7FCEF1-DA20-416E-B17E-7A7A73F30A48}" destId="{61045771-888B-49C1-9B0E-AFE41FA9766A}" srcOrd="4" destOrd="0" presId="urn:microsoft.com/office/officeart/2005/8/layout/orgChart1"/>
    <dgm:cxn modelId="{98738A30-213A-42AD-ABCB-01479C761846}" type="presParOf" srcId="{AD7FCEF1-DA20-416E-B17E-7A7A73F30A48}" destId="{5E39A7B4-50EE-46F7-BFEF-DA31AA5E482C}" srcOrd="5" destOrd="0" presId="urn:microsoft.com/office/officeart/2005/8/layout/orgChart1"/>
    <dgm:cxn modelId="{ADEDA4E0-C1D5-4848-97FA-2DFF03E2C455}" type="presParOf" srcId="{5E39A7B4-50EE-46F7-BFEF-DA31AA5E482C}" destId="{81556BD9-D12F-4205-BE96-4116C23E8AF6}" srcOrd="0" destOrd="0" presId="urn:microsoft.com/office/officeart/2005/8/layout/orgChart1"/>
    <dgm:cxn modelId="{0D56A0CE-91A5-41A9-BE9E-022846785F04}" type="presParOf" srcId="{81556BD9-D12F-4205-BE96-4116C23E8AF6}" destId="{74E187B4-9ED9-4BEA-BCF3-E8E1505D07C8}" srcOrd="0" destOrd="0" presId="urn:microsoft.com/office/officeart/2005/8/layout/orgChart1"/>
    <dgm:cxn modelId="{1AFBB984-A49E-414D-8AB9-6A38A39BB36B}" type="presParOf" srcId="{81556BD9-D12F-4205-BE96-4116C23E8AF6}" destId="{FFC28DF9-2B08-4F2B-9BD7-A39C0D178941}" srcOrd="1" destOrd="0" presId="urn:microsoft.com/office/officeart/2005/8/layout/orgChart1"/>
    <dgm:cxn modelId="{0C8A87CC-0E66-44E4-8262-2EC8E155C4BF}" type="presParOf" srcId="{5E39A7B4-50EE-46F7-BFEF-DA31AA5E482C}" destId="{3AEC5A9F-F3F2-49A3-8FA4-86D578BB26D7}" srcOrd="1" destOrd="0" presId="urn:microsoft.com/office/officeart/2005/8/layout/orgChart1"/>
    <dgm:cxn modelId="{CE524732-CD7D-43E1-8C31-C703E3A83A09}" type="presParOf" srcId="{5E39A7B4-50EE-46F7-BFEF-DA31AA5E482C}" destId="{E2DB5E36-2C16-404E-9161-AF2CEB18844A}" srcOrd="2" destOrd="0" presId="urn:microsoft.com/office/officeart/2005/8/layout/orgChart1"/>
    <dgm:cxn modelId="{CC4C86DA-6E19-417B-B5CE-7713E5EDC1D0}" type="presParOf" srcId="{AD7FCEF1-DA20-416E-B17E-7A7A73F30A48}" destId="{B699E823-BB83-4E40-805A-6B6013E2CE2F}" srcOrd="6" destOrd="0" presId="urn:microsoft.com/office/officeart/2005/8/layout/orgChart1"/>
    <dgm:cxn modelId="{986F711B-B65E-4494-8D74-CCA7089D3F8B}" type="presParOf" srcId="{AD7FCEF1-DA20-416E-B17E-7A7A73F30A48}" destId="{F769B865-883D-4CCD-8472-7DA7C24C86A1}" srcOrd="7" destOrd="0" presId="urn:microsoft.com/office/officeart/2005/8/layout/orgChart1"/>
    <dgm:cxn modelId="{1C061740-682F-43F2-81F4-DC64EC33F8EE}" type="presParOf" srcId="{F769B865-883D-4CCD-8472-7DA7C24C86A1}" destId="{A22F90AD-50DC-431D-BD94-0C02249B51B2}" srcOrd="0" destOrd="0" presId="urn:microsoft.com/office/officeart/2005/8/layout/orgChart1"/>
    <dgm:cxn modelId="{85A0EDBA-7631-4016-9704-46CAE4B1B74D}" type="presParOf" srcId="{A22F90AD-50DC-431D-BD94-0C02249B51B2}" destId="{660B5F51-6E0F-46A5-A08E-6196366BAACC}" srcOrd="0" destOrd="0" presId="urn:microsoft.com/office/officeart/2005/8/layout/orgChart1"/>
    <dgm:cxn modelId="{895A3A5A-AA0B-4A41-A93A-1F9EBEA9919C}" type="presParOf" srcId="{A22F90AD-50DC-431D-BD94-0C02249B51B2}" destId="{81E708D0-BD7F-4AA9-8B06-8BE92C8F8CB1}" srcOrd="1" destOrd="0" presId="urn:microsoft.com/office/officeart/2005/8/layout/orgChart1"/>
    <dgm:cxn modelId="{8EDC2FE8-E639-4A70-915F-637DF14866DD}" type="presParOf" srcId="{F769B865-883D-4CCD-8472-7DA7C24C86A1}" destId="{88E56D95-E057-4B97-8470-1A4288299827}" srcOrd="1" destOrd="0" presId="urn:microsoft.com/office/officeart/2005/8/layout/orgChart1"/>
    <dgm:cxn modelId="{7C763078-6ECB-4CC3-9F9B-F2BFD94D84CE}" type="presParOf" srcId="{F769B865-883D-4CCD-8472-7DA7C24C86A1}" destId="{44B3B0D8-D4C9-4FE5-9D9C-AF5EAE58E77F}" srcOrd="2" destOrd="0" presId="urn:microsoft.com/office/officeart/2005/8/layout/orgChart1"/>
    <dgm:cxn modelId="{7343807D-4276-4B59-8D84-97D4861E7614}" type="presParOf" srcId="{AD7FCEF1-DA20-416E-B17E-7A7A73F30A48}" destId="{04A00C93-7AE3-4ABE-92CA-6179A1CE1E77}" srcOrd="8" destOrd="0" presId="urn:microsoft.com/office/officeart/2005/8/layout/orgChart1"/>
    <dgm:cxn modelId="{C94615F5-D689-469D-8688-757037C6F453}" type="presParOf" srcId="{AD7FCEF1-DA20-416E-B17E-7A7A73F30A48}" destId="{35D54CF5-AD0C-4110-99EA-DAF190F6A988}" srcOrd="9" destOrd="0" presId="urn:microsoft.com/office/officeart/2005/8/layout/orgChart1"/>
    <dgm:cxn modelId="{ACD687F6-89FC-43F2-B1DF-5F63C194AD92}" type="presParOf" srcId="{35D54CF5-AD0C-4110-99EA-DAF190F6A988}" destId="{822C229A-2DD0-43D3-90E6-FDA31EFF7E4D}" srcOrd="0" destOrd="0" presId="urn:microsoft.com/office/officeart/2005/8/layout/orgChart1"/>
    <dgm:cxn modelId="{48143B10-ECCF-42B8-9522-0A609F814DC7}" type="presParOf" srcId="{822C229A-2DD0-43D3-90E6-FDA31EFF7E4D}" destId="{5273C629-8CBC-47C6-A5AC-8F137C9641EB}" srcOrd="0" destOrd="0" presId="urn:microsoft.com/office/officeart/2005/8/layout/orgChart1"/>
    <dgm:cxn modelId="{BB5229F3-21F0-43D9-A401-A886C27438F6}" type="presParOf" srcId="{822C229A-2DD0-43D3-90E6-FDA31EFF7E4D}" destId="{749577BE-9476-4C0D-9E31-E40C82C0E80D}" srcOrd="1" destOrd="0" presId="urn:microsoft.com/office/officeart/2005/8/layout/orgChart1"/>
    <dgm:cxn modelId="{A5F1684F-6518-4839-B978-04C3C093D4B5}" type="presParOf" srcId="{35D54CF5-AD0C-4110-99EA-DAF190F6A988}" destId="{F8826116-F8F4-4143-905E-7121BC4639B8}" srcOrd="1" destOrd="0" presId="urn:microsoft.com/office/officeart/2005/8/layout/orgChart1"/>
    <dgm:cxn modelId="{A92BB8C4-10CE-4691-80D6-4331FA26E332}" type="presParOf" srcId="{35D54CF5-AD0C-4110-99EA-DAF190F6A988}" destId="{494B3680-7C1E-4FF5-94FC-3795A7EE320A}" srcOrd="2" destOrd="0" presId="urn:microsoft.com/office/officeart/2005/8/layout/orgChart1"/>
    <dgm:cxn modelId="{0B130481-63CC-41C1-B920-8CFF1D724EE6}" type="presParOf" srcId="{43580C5D-2FA6-44CF-8A26-EEEE8FFDA1E5}" destId="{E396A441-D7F5-4A9E-A413-16DA543173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00C93-7AE3-4ABE-92CA-6179A1CE1E77}">
      <dsp:nvSpPr>
        <dsp:cNvPr id="0" name=""/>
        <dsp:cNvSpPr/>
      </dsp:nvSpPr>
      <dsp:spPr>
        <a:xfrm>
          <a:off x="4212468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3490558" y="151449"/>
              </a:lnTo>
              <a:lnTo>
                <a:pt x="3490558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9E823-BB83-4E40-805A-6B6013E2CE2F}">
      <dsp:nvSpPr>
        <dsp:cNvPr id="0" name=""/>
        <dsp:cNvSpPr/>
      </dsp:nvSpPr>
      <dsp:spPr>
        <a:xfrm>
          <a:off x="421246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1745279" y="151449"/>
              </a:lnTo>
              <a:lnTo>
                <a:pt x="1745279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45771-888B-49C1-9B0E-AFE41FA9766A}">
      <dsp:nvSpPr>
        <dsp:cNvPr id="0" name=""/>
        <dsp:cNvSpPr/>
      </dsp:nvSpPr>
      <dsp:spPr>
        <a:xfrm>
          <a:off x="4166748" y="1180698"/>
          <a:ext cx="91440" cy="302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09A7C-EA68-4033-A051-F723CA61FED8}">
      <dsp:nvSpPr>
        <dsp:cNvPr id="0" name=""/>
        <dsp:cNvSpPr/>
      </dsp:nvSpPr>
      <dsp:spPr>
        <a:xfrm>
          <a:off x="246718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1745279" y="0"/>
              </a:moveTo>
              <a:lnTo>
                <a:pt x="1745279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1404-A508-4F8E-9A05-D87E06B0EBF1}">
      <dsp:nvSpPr>
        <dsp:cNvPr id="0" name=""/>
        <dsp:cNvSpPr/>
      </dsp:nvSpPr>
      <dsp:spPr>
        <a:xfrm>
          <a:off x="721909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3490558" y="0"/>
              </a:moveTo>
              <a:lnTo>
                <a:pt x="3490558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6180F-7273-49DE-8DAC-8768F798324B}">
      <dsp:nvSpPr>
        <dsp:cNvPr id="0" name=""/>
        <dsp:cNvSpPr/>
      </dsp:nvSpPr>
      <dsp:spPr>
        <a:xfrm>
          <a:off x="3491278" y="459508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Quantentheorie</a:t>
          </a:r>
          <a:endParaRPr lang="de-DE" sz="1600" kern="1200"/>
        </a:p>
      </dsp:txBody>
      <dsp:txXfrm>
        <a:off x="3491278" y="459508"/>
        <a:ext cx="1442379" cy="721189"/>
      </dsp:txXfrm>
    </dsp:sp>
    <dsp:sp modelId="{8FAE5D03-9F48-4B6E-B11B-70A5B2155BEE}">
      <dsp:nvSpPr>
        <dsp:cNvPr id="0" name=""/>
        <dsp:cNvSpPr/>
      </dsp:nvSpPr>
      <dsp:spPr>
        <a:xfrm>
          <a:off x="719" y="1483597"/>
          <a:ext cx="1442379" cy="72118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Quanten-mechanik</a:t>
          </a:r>
          <a:endParaRPr lang="de-DE" sz="1600" kern="1200"/>
        </a:p>
      </dsp:txBody>
      <dsp:txXfrm>
        <a:off x="719" y="1483597"/>
        <a:ext cx="1442379" cy="721189"/>
      </dsp:txXfrm>
    </dsp:sp>
    <dsp:sp modelId="{8B327A1C-C5DD-49BE-B1E1-DDB6F8BE2562}">
      <dsp:nvSpPr>
        <dsp:cNvPr id="0" name=""/>
        <dsp:cNvSpPr/>
      </dsp:nvSpPr>
      <dsp:spPr>
        <a:xfrm>
          <a:off x="1745999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Quanten-feldtheorie</a:t>
          </a:r>
          <a:endParaRPr lang="de-DE" sz="1600" kern="1200"/>
        </a:p>
      </dsp:txBody>
      <dsp:txXfrm>
        <a:off x="1745999" y="1483597"/>
        <a:ext cx="1442379" cy="721189"/>
      </dsp:txXfrm>
    </dsp:sp>
    <dsp:sp modelId="{74E187B4-9ED9-4BEA-BCF3-E8E1505D07C8}">
      <dsp:nvSpPr>
        <dsp:cNvPr id="0" name=""/>
        <dsp:cNvSpPr/>
      </dsp:nvSpPr>
      <dsp:spPr>
        <a:xfrm>
          <a:off x="3491278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String-Theorie</a:t>
          </a:r>
          <a:endParaRPr lang="de-DE" sz="1600" kern="1200"/>
        </a:p>
      </dsp:txBody>
      <dsp:txXfrm>
        <a:off x="3491278" y="1483597"/>
        <a:ext cx="1442379" cy="721189"/>
      </dsp:txXfrm>
    </dsp:sp>
    <dsp:sp modelId="{660B5F51-6E0F-46A5-A08E-6196366BAACC}">
      <dsp:nvSpPr>
        <dsp:cNvPr id="0" name=""/>
        <dsp:cNvSpPr/>
      </dsp:nvSpPr>
      <dsp:spPr>
        <a:xfrm>
          <a:off x="5236557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Schleifen-quanten-gravitation</a:t>
          </a:r>
          <a:endParaRPr lang="de-DE" sz="1600" kern="1200"/>
        </a:p>
      </dsp:txBody>
      <dsp:txXfrm>
        <a:off x="5236557" y="1483597"/>
        <a:ext cx="1442379" cy="721189"/>
      </dsp:txXfrm>
    </dsp:sp>
    <dsp:sp modelId="{5273C629-8CBC-47C6-A5AC-8F137C9641EB}">
      <dsp:nvSpPr>
        <dsp:cNvPr id="0" name=""/>
        <dsp:cNvSpPr/>
      </dsp:nvSpPr>
      <dsp:spPr>
        <a:xfrm>
          <a:off x="6981836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…</a:t>
          </a:r>
          <a:endParaRPr lang="de-DE" sz="1600" kern="1200"/>
        </a:p>
      </dsp:txBody>
      <dsp:txXfrm>
        <a:off x="6981836" y="1483597"/>
        <a:ext cx="1442379" cy="72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0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5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9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rgbClr val="FFFFCC"/>
            </a:gs>
            <a:gs pos="0">
              <a:schemeClr val="bg2">
                <a:lumMod val="90000"/>
              </a:schemeClr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927D-6697-441A-B4FE-4B41A28AFB51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Philosophie</a:t>
            </a:r>
            <a:endParaRPr lang="de-DE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Die Vorstellungen eines Philosophen über die Welt unter Ausgrenzung anderer Vorstellungen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Quantenmechanik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62500" lnSpcReduction="20000"/>
          </a:bodyPr>
          <a:lstStyle/>
          <a:p>
            <a:r>
              <a:rPr lang="de-DE" smtClean="0"/>
              <a:t>halbklassisch, Korrespondenzprinzip</a:t>
            </a:r>
          </a:p>
          <a:p>
            <a:r>
              <a:rPr lang="de-DE" smtClean="0"/>
              <a:t>es gibt eine absolute Zeit (passend zu unserer Alltagsvorstellung, erst mal ausreichend für Quantenrechner)</a:t>
            </a:r>
          </a:p>
          <a:p>
            <a:r>
              <a:rPr lang="de-DE" smtClean="0"/>
              <a:t>Schrödingergleichung, Pauligleichung</a:t>
            </a:r>
          </a:p>
          <a:p>
            <a:r>
              <a:rPr lang="de-DE" smtClean="0"/>
              <a:t>Beispiele (Wasserstoffproblem, harmonischer Oszillator)</a:t>
            </a:r>
          </a:p>
          <a:p>
            <a:r>
              <a:rPr lang="de-DE" smtClean="0"/>
              <a:t>Die unitäre Zeitentwicklung: „es geschieht nichts“ (Heisenberg). Integration der Schrödingergleichung.</a:t>
            </a:r>
          </a:p>
          <a:p>
            <a:endParaRPr lang="de-DE" smtClean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41593099"/>
              </p:ext>
            </p:extLst>
          </p:nvPr>
        </p:nvGraphicFramePr>
        <p:xfrm>
          <a:off x="323528" y="1268760"/>
          <a:ext cx="842493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Interpretationen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Das Messproblem: seine Dreifaltigkeit und 2/3 Lösung durch Dekohärenztheorie</a:t>
            </a:r>
          </a:p>
          <a:p>
            <a:r>
              <a:rPr lang="de-DE" smtClean="0"/>
              <a:t>Das verbleibende schlimme 1/3: die totlebendige Schrödingerkatze.</a:t>
            </a:r>
          </a:p>
          <a:p>
            <a:r>
              <a:rPr lang="de-DE" smtClean="0"/>
              <a:t>Die Wahrscheinlichkeitsinterpretation (z.B. Stern-Gerlach-Experimente) mit Kollaps der Wellenfunktion</a:t>
            </a:r>
          </a:p>
          <a:p>
            <a:r>
              <a:rPr lang="de-DE" smtClean="0"/>
              <a:t>Wigners Freund, Heisenbergsche Schnitte</a:t>
            </a:r>
          </a:p>
          <a:p>
            <a:r>
              <a:rPr lang="de-DE" smtClean="0"/>
              <a:t>Die Viele-Welten-Interpretation („many minds“)</a:t>
            </a:r>
          </a:p>
          <a:p>
            <a:r>
              <a:rPr lang="de-DE" smtClean="0"/>
              <a:t>[Die „shut up and calculate“ Interpretation]</a:t>
            </a:r>
          </a:p>
          <a:p>
            <a:r>
              <a:rPr lang="de-DE" smtClean="0"/>
              <a:t>Es gibt keine Teilchen, es gibt keine Materiefelder, es gibt Symmetrien, mathematikartige Gesetze, Bewusstsein.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75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Quantenrechner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Klassische Informationstheorie: Information und Entropie nach Shannon</a:t>
            </a:r>
          </a:p>
          <a:p>
            <a:r>
              <a:rPr lang="de-DE" smtClean="0"/>
              <a:t>[Das Problem des Kontinuums mit der Information, die Willkür der Einteilung, absolute Information durch schwarze Löcher?]</a:t>
            </a:r>
          </a:p>
          <a:p>
            <a:r>
              <a:rPr lang="de-DE" smtClean="0"/>
              <a:t>Q-Bit als kleinste sinnvolle Einheit, die Beziehung zwischen Q-Bit und klassischem Bit</a:t>
            </a:r>
          </a:p>
          <a:p>
            <a:r>
              <a:rPr lang="de-DE" smtClean="0"/>
              <a:t>Q-Bit Beispiele (es gibt auch Q-Trits, …)</a:t>
            </a:r>
          </a:p>
          <a:p>
            <a:r>
              <a:rPr lang="de-DE" smtClean="0"/>
              <a:t>Produkträume von Q-Bits und unitäre Zeitentwicklung = Quantenrechner</a:t>
            </a:r>
          </a:p>
          <a:p>
            <a:r>
              <a:rPr lang="de-DE" smtClean="0"/>
              <a:t>In etwa bis zur Hälfte von https://quantiki.org/wiki/basic-concepts-quantum-computation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3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Weiterführende Literatur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05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Erkenntnistheorie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Was versteht man unter „naivem Realismus“?</a:t>
            </a:r>
          </a:p>
          <a:p>
            <a:r>
              <a:rPr lang="de-DE" smtClean="0"/>
              <a:t>Warnungen aus der Erkenntnistheorie: Höhlengleichnis, Schopenhauers Welt als Wille und </a:t>
            </a:r>
            <a:r>
              <a:rPr lang="de-DE" b="1" smtClean="0"/>
              <a:t>Vorstellung</a:t>
            </a:r>
            <a:endParaRPr lang="de-DE" b="1"/>
          </a:p>
          <a:p>
            <a:r>
              <a:rPr lang="de-DE" smtClean="0"/>
              <a:t>Descartes </a:t>
            </a:r>
            <a:r>
              <a:rPr lang="de-DE" smtClean="0"/>
              <a:t>unerschütterliches Fundament: cogito ergo sum (und der Fluss der Zeit</a:t>
            </a:r>
            <a:r>
              <a:rPr lang="de-DE" smtClean="0"/>
              <a:t>?). Nennen wir es mal </a:t>
            </a:r>
            <a:r>
              <a:rPr lang="de-DE" i="1" smtClean="0"/>
              <a:t>Bewusstsein</a:t>
            </a:r>
            <a:r>
              <a:rPr lang="de-DE" smtClean="0"/>
              <a:t>.</a:t>
            </a:r>
            <a:endParaRPr lang="de-DE" smtClean="0"/>
          </a:p>
          <a:p>
            <a:r>
              <a:rPr lang="de-DE" smtClean="0"/>
              <a:t>Weiter mit der Warnung von Jesus im Ohr: „</a:t>
            </a:r>
            <a:r>
              <a:rPr lang="de-DE" i="1" smtClean="0"/>
              <a:t>Wahrlich</a:t>
            </a:r>
            <a:r>
              <a:rPr lang="de-DE" i="1"/>
              <a:t>, ich sage euch, wenn ihr nicht umkehret und werdet wie die Kindlein, so werdet ihr nicht in das Reich der Himmel eingehen</a:t>
            </a:r>
            <a:r>
              <a:rPr lang="de-DE" i="1" smtClean="0"/>
              <a:t>.“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3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Demontage der Ich-Vorstellung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r>
              <a:rPr lang="de-DE" sz="2400" smtClean="0"/>
              <a:t>Das räumliche Abgrenzungsproblem: wo höre ich auf? Welche Bakterien gehören noch zu mir und welche nicht?</a:t>
            </a:r>
            <a:endParaRPr lang="de-DE" sz="2400" smtClean="0"/>
          </a:p>
          <a:p>
            <a:r>
              <a:rPr lang="de-DE" sz="2400" smtClean="0"/>
              <a:t>Das zeitliche Abgrenzungsproblem: bin ich wirklich geboren worden oder habe ich mich allmählich herauskristallisiert? Wieviele Ichs ist ein Säugling?</a:t>
            </a:r>
          </a:p>
          <a:p>
            <a:r>
              <a:rPr lang="de-DE" sz="2400" smtClean="0"/>
              <a:t>Multiple Persönlichkeiten: warum sollen sie Gestörte sein?</a:t>
            </a:r>
            <a:endParaRPr lang="de-DE" sz="2400" smtClean="0"/>
          </a:p>
          <a:p>
            <a:r>
              <a:rPr lang="de-DE" sz="2400" smtClean="0"/>
              <a:t>Zeitlich Abgrenzung am Ende: </a:t>
            </a:r>
            <a:r>
              <a:rPr lang="de-DE" sz="2400" i="1" smtClean="0"/>
              <a:t>„</a:t>
            </a:r>
            <a:r>
              <a:rPr lang="de-DE" sz="2400" i="1"/>
              <a:t>Sage uns, wie unser Ende sein </a:t>
            </a:r>
            <a:r>
              <a:rPr lang="de-DE" sz="2400" i="1"/>
              <a:t>wird</a:t>
            </a:r>
            <a:r>
              <a:rPr lang="de-DE" sz="2400" i="1" smtClean="0"/>
              <a:t>.“ Jesus </a:t>
            </a:r>
            <a:r>
              <a:rPr lang="de-DE" sz="2400" i="1"/>
              <a:t>sprach: „Habt ihr denn schon den Anfang entdeckt, daß ihr </a:t>
            </a:r>
            <a:r>
              <a:rPr lang="de-DE" sz="2400" i="1"/>
              <a:t>nach </a:t>
            </a:r>
            <a:r>
              <a:rPr lang="de-DE" sz="2400" i="1" smtClean="0"/>
              <a:t>dem Ende </a:t>
            </a:r>
            <a:r>
              <a:rPr lang="de-DE" sz="2400" i="1"/>
              <a:t>fragt? Denn dort, wo der Anfang ist, dort wird auch das </a:t>
            </a:r>
            <a:r>
              <a:rPr lang="de-DE" sz="2400" i="1"/>
              <a:t>Ende </a:t>
            </a:r>
            <a:r>
              <a:rPr lang="de-DE" sz="2400" i="1" smtClean="0"/>
              <a:t>sein. Selig</a:t>
            </a:r>
            <a:r>
              <a:rPr lang="de-DE" sz="2400" i="1"/>
              <a:t>, wer am Anfang stehen wird, und er wird das Ende erkennen und den</a:t>
            </a:r>
            <a:r>
              <a:rPr lang="de-DE" sz="2400"/>
              <a:t/>
            </a:r>
            <a:br>
              <a:rPr lang="de-DE" sz="2400"/>
            </a:br>
            <a:r>
              <a:rPr lang="de-DE" sz="2400" i="1"/>
              <a:t>Tod nicht </a:t>
            </a:r>
            <a:r>
              <a:rPr lang="de-DE" sz="2400" i="1"/>
              <a:t>schmecken</a:t>
            </a:r>
            <a:r>
              <a:rPr lang="de-DE" sz="2400" i="1" smtClean="0"/>
              <a:t>.“</a:t>
            </a:r>
          </a:p>
          <a:p>
            <a:r>
              <a:rPr lang="de-DE" sz="2400" smtClean="0"/>
              <a:t>Entsteht Geist aus Lego-Baussteinen? „creatio ex nihilo“?</a:t>
            </a:r>
            <a:endParaRPr lang="de-DE" sz="2400" smtClean="0"/>
          </a:p>
        </p:txBody>
      </p:sp>
    </p:spTree>
    <p:extLst>
      <p:ext uri="{BB962C8B-B14F-4D97-AF65-F5344CB8AC3E}">
        <p14:creationId xmlns:p14="http://schemas.microsoft.com/office/powerpoint/2010/main" val="10150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 Rolle der Wortsprache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Synchronisation von menschlichem Verhalten</a:t>
            </a:r>
          </a:p>
          <a:p>
            <a:r>
              <a:rPr lang="de-DE" smtClean="0"/>
              <a:t>Erzeugt Information durch ihr zerhackendes Schubladenprinzip (-&gt; extra Thema, später)</a:t>
            </a:r>
          </a:p>
          <a:p>
            <a:r>
              <a:rPr lang="de-DE" smtClean="0"/>
              <a:t>Sie ist pragmatisch. Dürr: </a:t>
            </a:r>
            <a:r>
              <a:rPr lang="de-DE" i="1"/>
              <a:t>Ich nenne daher unsere Umgangssprache gerne die „</a:t>
            </a:r>
            <a:r>
              <a:rPr lang="de-DE" i="1"/>
              <a:t>Apfel-Pflück-Sprache</a:t>
            </a:r>
            <a:r>
              <a:rPr lang="de-DE" i="1" smtClean="0"/>
              <a:t>“.</a:t>
            </a:r>
          </a:p>
          <a:p>
            <a:r>
              <a:rPr lang="de-DE" smtClean="0"/>
              <a:t>Sie ist nicht zum Zweck der Erkenntnisfindung erfunden worden sondern zum Überleben. Deswegen vertrauen wir ihr so sehr.</a:t>
            </a:r>
          </a:p>
          <a:p>
            <a:r>
              <a:rPr lang="de-DE" smtClean="0"/>
              <a:t>Wenn sie nicht zur Wirklichkeit passen sollte, wäre sie ein Schleier (</a:t>
            </a:r>
            <a:r>
              <a:rPr lang="de-DE" i="1" smtClean="0"/>
              <a:t>maya</a:t>
            </a:r>
            <a:r>
              <a:rPr lang="de-DE" smtClean="0"/>
              <a:t>).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816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Freunde sind schlecht?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Die stabilisierende Wirkung der sozialen Umgebung</a:t>
            </a:r>
          </a:p>
          <a:p>
            <a:r>
              <a:rPr lang="de-DE" smtClean="0"/>
              <a:t>Die Verzweiflung des Einsamen: wenn niemand da ist, der einen bestätigt</a:t>
            </a:r>
          </a:p>
          <a:p>
            <a:r>
              <a:rPr lang="de-DE" smtClean="0"/>
              <a:t>Praxis im alten Indien: gehe in den Wald!</a:t>
            </a:r>
          </a:p>
          <a:p>
            <a:r>
              <a:rPr lang="de-DE" smtClean="0"/>
              <a:t>Gute Bücher sind auch Freunde</a:t>
            </a:r>
          </a:p>
          <a:p>
            <a:r>
              <a:rPr lang="de-DE" smtClean="0"/>
              <a:t>Wieso Genies und Wahnsinnige von meinem Standpunkt aus verwechselbar sein können</a:t>
            </a:r>
          </a:p>
          <a:p>
            <a:r>
              <a:rPr lang="de-DE" smtClean="0"/>
              <a:t>Das Ende: der Altersstarrsinn</a:t>
            </a: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620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Ethik - was sollen wir tun?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Die Bedeutung solcher Worte: gut, schlecht, schön, häßlich</a:t>
            </a:r>
          </a:p>
          <a:p>
            <a:r>
              <a:rPr lang="de-DE" smtClean="0"/>
              <a:t>Der Wille verschiedener Formen: Steine (Schopenhauer, Animismus), Bakterien, Pflanzen, Menschen, Vereine, Kirchen, Staaten. Daraus die Konflikte und die verschiedenen gut &amp; schlecht.</a:t>
            </a:r>
          </a:p>
          <a:p>
            <a:r>
              <a:rPr lang="de-DE" smtClean="0"/>
              <a:t>Löst der kategorische Imperativ das Problem?</a:t>
            </a:r>
          </a:p>
          <a:p>
            <a:r>
              <a:rPr lang="de-DE" smtClean="0"/>
              <a:t>Der Sinn des Lebens</a:t>
            </a:r>
          </a:p>
          <a:p>
            <a:r>
              <a:rPr lang="de-DE" smtClean="0"/>
              <a:t>Die Lösung der Theodizee</a:t>
            </a:r>
          </a:p>
          <a:p>
            <a:r>
              <a:rPr lang="de-DE" smtClean="0"/>
              <a:t>Als Trost: die vorübergehenden Momente der Liebe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849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Warum ist Quantentheorie schwierig?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smtClean="0"/>
              <a:t>Man braucht etwas Mathematik, aber auch nicht schwieriger als sonst.</a:t>
            </a:r>
            <a:r>
              <a:rPr lang="de-DE" smtClean="0"/>
              <a:t> Deswegen nicht!</a:t>
            </a:r>
          </a:p>
          <a:p>
            <a:r>
              <a:rPr lang="de-DE" smtClean="0"/>
              <a:t>Die Wirklichkeit richtet sich nicht nach unseren Vorstellungen!</a:t>
            </a:r>
          </a:p>
          <a:p>
            <a:r>
              <a:rPr lang="de-DE" smtClean="0"/>
              <a:t>Die QT ist deutlich näher an der Wirklichkeit als unsere Alltagsvorstellungen, aber unsere Alltagsvorstellungen sind weit entfernt von QT und Wirklichkeit.</a:t>
            </a:r>
          </a:p>
        </p:txBody>
      </p:sp>
    </p:spTree>
    <p:extLst>
      <p:ext uri="{BB962C8B-B14F-4D97-AF65-F5344CB8AC3E}">
        <p14:creationId xmlns:p14="http://schemas.microsoft.com/office/powerpoint/2010/main" val="32261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Wie funktioniert Physik?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Differentialgleichungen sind das Modell</a:t>
            </a:r>
          </a:p>
          <a:p>
            <a:pPr lvl="1"/>
            <a:r>
              <a:rPr lang="de-DE" smtClean="0"/>
              <a:t>darin Funktionen mehrerer Veränderlicher</a:t>
            </a:r>
          </a:p>
          <a:p>
            <a:pPr lvl="1"/>
            <a:r>
              <a:rPr lang="de-DE" smtClean="0"/>
              <a:t>kurze Wissensauffrischung anhand von Beispielen</a:t>
            </a:r>
          </a:p>
          <a:p>
            <a:pPr lvl="1"/>
            <a:r>
              <a:rPr lang="de-DE" smtClean="0"/>
              <a:t>welche Sorten gibt‘s denn so und was kann welche? Partiell, linear, nichtlinear.</a:t>
            </a:r>
          </a:p>
          <a:p>
            <a:r>
              <a:rPr lang="de-DE" smtClean="0"/>
              <a:t>„Für den Physiker ist eine Kuh eine Kugel, die gleichmäßig mit Milch gefüllt ist.“ Die Theorie ist nicht die Wirklichkeit.</a:t>
            </a:r>
          </a:p>
          <a:p>
            <a:r>
              <a:rPr lang="de-DE" smtClean="0"/>
              <a:t>„Physiker können außer dem harmomischen Oszillator nichts.“ Warum wir linear denken und zerlegen.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25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Mathematische Grundlagen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mtClean="0"/>
              <a:t>Funktionen mehrerer Veränderlicher in Differentialgleichungen</a:t>
            </a:r>
          </a:p>
          <a:p>
            <a:r>
              <a:rPr lang="de-DE" smtClean="0"/>
              <a:t>n-Tupel: Vektoren, Spinoren</a:t>
            </a:r>
          </a:p>
          <a:p>
            <a:r>
              <a:rPr lang="de-DE" smtClean="0"/>
              <a:t>Differentialoperatoren für die Funktionen</a:t>
            </a:r>
          </a:p>
          <a:p>
            <a:r>
              <a:rPr lang="de-DE" smtClean="0"/>
              <a:t>Matrixoperatoren für die n-Tupel</a:t>
            </a:r>
          </a:p>
          <a:p>
            <a:r>
              <a:rPr lang="de-DE" smtClean="0"/>
              <a:t>wir bekommen gekoppelte lineare DGL-Systeme</a:t>
            </a:r>
          </a:p>
          <a:p>
            <a:r>
              <a:rPr lang="de-DE" smtClean="0"/>
              <a:t>komplexe Zahlen: nur eine besondere Algebra für die Multiplikation (es geht auch mit reellen Matrizen, es gibt noch mehr solche Algebras…)</a:t>
            </a:r>
          </a:p>
          <a:p>
            <a:r>
              <a:rPr lang="de-DE" smtClean="0"/>
              <a:t>alles über 1 Kamm scheren: Hilbertraum und lineare Operatoren als abstraktes Modell für Funktionen/n-Tupel und lineare Differential- und Matrixoperatoren</a:t>
            </a:r>
          </a:p>
          <a:p>
            <a:r>
              <a:rPr lang="de-DE" smtClean="0"/>
              <a:t>Die aufgrund der Linearität beliebige Zerlegbarkeit (freie Wahl der Basis), z.B. Fouriertransformation</a:t>
            </a:r>
          </a:p>
          <a:p>
            <a:r>
              <a:rPr lang="de-DE" smtClean="0"/>
              <a:t>Eigenwerte linearer Operatoren</a:t>
            </a:r>
          </a:p>
          <a:p>
            <a:r>
              <a:rPr lang="de-DE" smtClean="0"/>
              <a:t>Das Skalarprodukt. Die Zweischichtigkeit: linear und nichtlinear</a:t>
            </a:r>
          </a:p>
          <a:p>
            <a:r>
              <a:rPr lang="de-DE" smtClean="0"/>
              <a:t>Produkträume, offene Quantensysteme, Dichteoperatoren, Verschränkung und Ganzheit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26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Bildschirmpräsentation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Philosophie</vt:lpstr>
      <vt:lpstr>Erkenntnistheorie</vt:lpstr>
      <vt:lpstr>Demontage der Ich-Vorstellung</vt:lpstr>
      <vt:lpstr>Die Rolle der Wortsprache</vt:lpstr>
      <vt:lpstr>Freunde sind schlecht?</vt:lpstr>
      <vt:lpstr>Ethik - was sollen wir tun?</vt:lpstr>
      <vt:lpstr>Warum ist Quantentheorie schwierig?</vt:lpstr>
      <vt:lpstr>Wie funktioniert Physik?</vt:lpstr>
      <vt:lpstr>Mathematische Grundlagen der QT</vt:lpstr>
      <vt:lpstr>Quantenmechanik</vt:lpstr>
      <vt:lpstr>Interpretationen der QT</vt:lpstr>
      <vt:lpstr>Quantenrechner</vt:lpstr>
      <vt:lpstr>Weiterführende Literatur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225</cp:revision>
  <dcterms:created xsi:type="dcterms:W3CDTF">2017-01-04T17:26:13Z</dcterms:created>
  <dcterms:modified xsi:type="dcterms:W3CDTF">2017-01-13T17:21:03Z</dcterms:modified>
</cp:coreProperties>
</file>