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059832" y="2420888"/>
            <a:ext cx="2592288" cy="2592288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4" idx="0"/>
          </p:cNvCxnSpPr>
          <p:nvPr/>
        </p:nvCxnSpPr>
        <p:spPr>
          <a:xfrm>
            <a:off x="4355976" y="2420888"/>
            <a:ext cx="1296144" cy="0"/>
          </a:xfrm>
          <a:prstGeom prst="straightConnector1">
            <a:avLst/>
          </a:prstGeom>
          <a:ln w="28575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endCxn id="4" idx="4"/>
          </p:cNvCxnSpPr>
          <p:nvPr/>
        </p:nvCxnSpPr>
        <p:spPr>
          <a:xfrm>
            <a:off x="3062389" y="5013176"/>
            <a:ext cx="1293587" cy="0"/>
          </a:xfrm>
          <a:prstGeom prst="straightConnector1">
            <a:avLst/>
          </a:prstGeom>
          <a:ln w="28575"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324803" y="36858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063908" y="35010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Z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188688" y="242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211960" y="45811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96800" y="198884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(1)</a:t>
            </a:r>
            <a:endParaRPr lang="de-DE" baseline="30000"/>
          </a:p>
        </p:txBody>
      </p:sp>
      <p:sp>
        <p:nvSpPr>
          <p:cNvPr id="19" name="Textfeld 18"/>
          <p:cNvSpPr txBox="1"/>
          <p:nvPr/>
        </p:nvSpPr>
        <p:spPr>
          <a:xfrm>
            <a:off x="3131840" y="500388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(2)</a:t>
            </a:r>
            <a:endParaRPr lang="de-DE" baseline="30000"/>
          </a:p>
        </p:txBody>
      </p:sp>
    </p:spTree>
    <p:extLst>
      <p:ext uri="{BB962C8B-B14F-4D97-AF65-F5344CB8AC3E}">
        <p14:creationId xmlns:p14="http://schemas.microsoft.com/office/powerpoint/2010/main" val="1095476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</dc:creator>
  <cp:lastModifiedBy>Harald Rieder</cp:lastModifiedBy>
  <cp:revision>5</cp:revision>
  <dcterms:created xsi:type="dcterms:W3CDTF">2016-06-19T07:25:12Z</dcterms:created>
  <dcterms:modified xsi:type="dcterms:W3CDTF">2016-06-19T07:42:49Z</dcterms:modified>
</cp:coreProperties>
</file>