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55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1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5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9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9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2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2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6BE9-FF5B-4ADD-9934-8E43C44DF95B}" type="datetimeFigureOut">
              <a:rPr lang="de-DE" smtClean="0"/>
              <a:t>10.10.2017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4E64-B836-4DD1-8A9A-EC94AF05F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039609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645125" y="1350190"/>
            <a:ext cx="231997" cy="789219"/>
          </a:xfrm>
          <a:prstGeom prst="curvedConnector3">
            <a:avLst>
              <a:gd name="adj1" fmla="val 301551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116798" y="836712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183625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831697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259632" y="3284984"/>
            <a:ext cx="203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</a:t>
            </a:r>
            <a:br>
              <a:rPr lang="de-DE" dirty="0" smtClean="0"/>
            </a:br>
            <a:r>
              <a:rPr lang="de-DE" dirty="0" smtClean="0"/>
              <a:t>unverstandene Art  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32622" y="447398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29" idx="3"/>
            <a:endCxn id="22" idx="2"/>
          </p:cNvCxnSpPr>
          <p:nvPr/>
        </p:nvCxnSpPr>
        <p:spPr>
          <a:xfrm>
            <a:off x="1892738" y="4797152"/>
            <a:ext cx="2908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63434" y="206084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34" name="Gerade Verbindung mit Pfeil 33"/>
          <p:cNvCxnSpPr>
            <a:stCxn id="33" idx="3"/>
            <a:endCxn id="4" idx="2"/>
          </p:cNvCxnSpPr>
          <p:nvPr/>
        </p:nvCxnSpPr>
        <p:spPr>
          <a:xfrm flipV="1">
            <a:off x="1455454" y="2420888"/>
            <a:ext cx="584155" cy="1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1890</a:t>
            </a:r>
            <a:endParaRPr lang="de-DE" dirty="0"/>
          </a:p>
        </p:txBody>
      </p:sp>
      <p:sp>
        <p:nvSpPr>
          <p:cNvPr id="39" name="Ellipse 38"/>
          <p:cNvSpPr/>
          <p:nvPr/>
        </p:nvSpPr>
        <p:spPr>
          <a:xfrm>
            <a:off x="5364088" y="162880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>
          <a:xfrm>
            <a:off x="5508104" y="400506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41" name="Gekrümmte Verbindung 40"/>
          <p:cNvCxnSpPr>
            <a:stCxn id="39" idx="4"/>
            <a:endCxn id="40" idx="0"/>
          </p:cNvCxnSpPr>
          <p:nvPr/>
        </p:nvCxnSpPr>
        <p:spPr>
          <a:xfrm rot="16200000" flipH="1">
            <a:off x="6156176" y="353701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712551" y="3379058"/>
            <a:ext cx="366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auf noch unverstandene Art  </a:t>
            </a:r>
            <a:endParaRPr lang="de-DE" dirty="0"/>
          </a:p>
        </p:txBody>
      </p:sp>
      <p:cxnSp>
        <p:nvCxnSpPr>
          <p:cNvPr id="45" name="Gekrümmte Verbindung 44"/>
          <p:cNvCxnSpPr>
            <a:stCxn id="39" idx="1"/>
            <a:endCxn id="39" idx="0"/>
          </p:cNvCxnSpPr>
          <p:nvPr/>
        </p:nvCxnSpPr>
        <p:spPr>
          <a:xfrm rot="5400000" flipH="1" flipV="1">
            <a:off x="5969604" y="1350190"/>
            <a:ext cx="231997" cy="789219"/>
          </a:xfrm>
          <a:prstGeom prst="curvedConnector3">
            <a:avLst>
              <a:gd name="adj1" fmla="val 314988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478179" y="827420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50" name="Titel 1"/>
          <p:cNvSpPr txBox="1">
            <a:spLocks/>
          </p:cNvSpPr>
          <p:nvPr/>
        </p:nvSpPr>
        <p:spPr>
          <a:xfrm>
            <a:off x="467544" y="5598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Materialismus </a:t>
            </a:r>
            <a:r>
              <a:rPr lang="de-DE" dirty="0" smtClean="0">
                <a:sym typeface="Symbol"/>
              </a:rPr>
              <a:t>↔</a:t>
            </a:r>
            <a:r>
              <a:rPr lang="de-DE" dirty="0" smtClean="0"/>
              <a:t> Idealismus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53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Prozess 4"/>
          <p:cNvSpPr/>
          <p:nvPr/>
        </p:nvSpPr>
        <p:spPr>
          <a:xfrm>
            <a:off x="1115616" y="1772816"/>
            <a:ext cx="2304256" cy="3096344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Graubereich</a:t>
            </a:r>
            <a:endParaRPr lang="de-DE"/>
          </a:p>
        </p:txBody>
      </p:sp>
      <p:sp>
        <p:nvSpPr>
          <p:cNvPr id="6" name="Flussdiagramm: Prozess 5"/>
          <p:cNvSpPr/>
          <p:nvPr/>
        </p:nvSpPr>
        <p:spPr>
          <a:xfrm>
            <a:off x="1115616" y="1772816"/>
            <a:ext cx="2304256" cy="648072"/>
          </a:xfrm>
          <a:prstGeom prst="flowChartProcess">
            <a:avLst/>
          </a:prstGeom>
          <a:solidFill>
            <a:srgbClr val="92D05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7" name="Flussdiagramm: Prozess 6"/>
          <p:cNvSpPr/>
          <p:nvPr/>
        </p:nvSpPr>
        <p:spPr>
          <a:xfrm>
            <a:off x="1115616" y="4218590"/>
            <a:ext cx="2304256" cy="648072"/>
          </a:xfrm>
          <a:prstGeom prst="flowChartProcess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8" name="Flussdiagramm: Prozess 7"/>
          <p:cNvSpPr/>
          <p:nvPr/>
        </p:nvSpPr>
        <p:spPr>
          <a:xfrm>
            <a:off x="5580112" y="1772816"/>
            <a:ext cx="2304256" cy="3096344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Graubereich</a:t>
            </a:r>
            <a:endParaRPr lang="de-DE"/>
          </a:p>
        </p:txBody>
      </p:sp>
      <p:sp>
        <p:nvSpPr>
          <p:cNvPr id="9" name="Flussdiagramm: Prozess 8"/>
          <p:cNvSpPr/>
          <p:nvPr/>
        </p:nvSpPr>
        <p:spPr>
          <a:xfrm>
            <a:off x="5580112" y="1772816"/>
            <a:ext cx="2304256" cy="936104"/>
          </a:xfrm>
          <a:prstGeom prst="flowChartProcess">
            <a:avLst/>
          </a:prstGeom>
          <a:solidFill>
            <a:srgbClr val="92D05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5580112" y="3933056"/>
            <a:ext cx="2304256" cy="933606"/>
          </a:xfrm>
          <a:prstGeom prst="flowChartProcess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0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835696" y="12594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Sender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156176" y="1268760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Empfänger</a:t>
            </a:r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491880" y="24208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491880" y="270892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491880" y="393305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422108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516594" y="2386882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Sicherheitsabstand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516594" y="3890812"/>
            <a:ext cx="196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Sicherheitsabstand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75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179512" y="134076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 </a:t>
            </a:r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179512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156792" y="20608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1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28" name="Titel 1"/>
          <p:cNvSpPr txBox="1">
            <a:spLocks/>
          </p:cNvSpPr>
          <p:nvPr/>
        </p:nvSpPr>
        <p:spPr>
          <a:xfrm>
            <a:off x="2555776" y="1916832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7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Titel 1"/>
          <p:cNvSpPr txBox="1">
            <a:spLocks/>
          </p:cNvSpPr>
          <p:nvPr/>
        </p:nvSpPr>
        <p:spPr>
          <a:xfrm>
            <a:off x="107504" y="553244"/>
            <a:ext cx="8928992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H = H</a:t>
            </a:r>
            <a:r>
              <a:rPr lang="de-DE" sz="2800" baseline="-25000" smtClean="0"/>
              <a:t>1</a:t>
            </a:r>
            <a:r>
              <a:rPr lang="de-DE" sz="2800" smtClean="0"/>
              <a:t>×H</a:t>
            </a:r>
            <a:r>
              <a:rPr lang="de-DE" sz="2800" baseline="-25000" smtClean="0"/>
              <a:t>2</a:t>
            </a:r>
            <a:r>
              <a:rPr lang="de-DE" sz="2800" smtClean="0"/>
              <a:t>×H</a:t>
            </a:r>
            <a:r>
              <a:rPr lang="de-DE" sz="2800" baseline="-25000" smtClean="0"/>
              <a:t>3</a:t>
            </a:r>
            <a:r>
              <a:rPr lang="de-DE" sz="2800" smtClean="0"/>
              <a:t>×H</a:t>
            </a:r>
            <a:r>
              <a:rPr lang="de-DE" sz="2800" baseline="-25000" smtClean="0"/>
              <a:t>4</a:t>
            </a:r>
            <a:r>
              <a:rPr lang="de-DE" sz="2800" smtClean="0"/>
              <a:t>×H</a:t>
            </a:r>
            <a:r>
              <a:rPr lang="de-DE" sz="2800" baseline="-25000" smtClean="0"/>
              <a:t>5</a:t>
            </a:r>
            <a:r>
              <a:rPr lang="de-DE" sz="2800" smtClean="0"/>
              <a:t>×H</a:t>
            </a:r>
            <a:r>
              <a:rPr lang="de-DE" sz="2800" baseline="-25000" smtClean="0"/>
              <a:t>6</a:t>
            </a:r>
            <a:r>
              <a:rPr lang="de-DE" sz="2800" smtClean="0"/>
              <a:t>×H</a:t>
            </a:r>
            <a:r>
              <a:rPr lang="de-DE" sz="2800" baseline="-25000" smtClean="0"/>
              <a:t>7</a:t>
            </a:r>
            <a:r>
              <a:rPr lang="de-DE" sz="2800" smtClean="0"/>
              <a:t>×H</a:t>
            </a:r>
            <a:r>
              <a:rPr lang="de-DE" sz="2800" baseline="-25000" smtClean="0"/>
              <a:t>8</a:t>
            </a:r>
            <a:r>
              <a:rPr lang="de-DE" sz="2800" smtClean="0"/>
              <a:t>×H</a:t>
            </a:r>
            <a:r>
              <a:rPr lang="de-DE" sz="2800" baseline="-25000" smtClean="0"/>
              <a:t>9</a:t>
            </a:r>
            <a:r>
              <a:rPr lang="de-DE" sz="2800" smtClean="0"/>
              <a:t>×H</a:t>
            </a:r>
            <a:r>
              <a:rPr lang="de-DE" sz="2800" baseline="-25000" smtClean="0"/>
              <a:t>10</a:t>
            </a:r>
            <a:r>
              <a:rPr lang="de-DE" sz="2800" smtClean="0"/>
              <a:t>×H</a:t>
            </a:r>
            <a:r>
              <a:rPr lang="de-DE" sz="2800" baseline="-25000" smtClean="0"/>
              <a:t>11</a:t>
            </a:r>
            <a:r>
              <a:rPr lang="de-DE" sz="2800" smtClean="0"/>
              <a:t>×H</a:t>
            </a:r>
            <a:r>
              <a:rPr lang="de-DE" sz="2800" baseline="-25000" smtClean="0"/>
              <a:t>12</a:t>
            </a:r>
            <a:r>
              <a:rPr lang="de-DE" sz="2800" smtClean="0"/>
              <a:t> </a:t>
            </a:r>
            <a:endParaRPr lang="de-DE" sz="2800" dirty="0"/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1156792" y="2699792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3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1453208" y="4149080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5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5" name="Titel 1"/>
          <p:cNvSpPr txBox="1">
            <a:spLocks/>
          </p:cNvSpPr>
          <p:nvPr/>
        </p:nvSpPr>
        <p:spPr>
          <a:xfrm>
            <a:off x="467544" y="364502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4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6" name="Titel 1"/>
          <p:cNvSpPr txBox="1">
            <a:spLocks/>
          </p:cNvSpPr>
          <p:nvPr/>
        </p:nvSpPr>
        <p:spPr>
          <a:xfrm>
            <a:off x="611560" y="466226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6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8" name="Titel 1"/>
          <p:cNvSpPr txBox="1">
            <a:spLocks/>
          </p:cNvSpPr>
          <p:nvPr/>
        </p:nvSpPr>
        <p:spPr>
          <a:xfrm>
            <a:off x="611560" y="22132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2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39" name="Titel 1"/>
          <p:cNvSpPr txBox="1">
            <a:spLocks/>
          </p:cNvSpPr>
          <p:nvPr/>
        </p:nvSpPr>
        <p:spPr>
          <a:xfrm>
            <a:off x="2708176" y="2410497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8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itel 1"/>
          <p:cNvSpPr txBox="1">
            <a:spLocks/>
          </p:cNvSpPr>
          <p:nvPr/>
        </p:nvSpPr>
        <p:spPr>
          <a:xfrm>
            <a:off x="2195736" y="298656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9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3049488" y="370664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itel 1"/>
          <p:cNvSpPr txBox="1">
            <a:spLocks/>
          </p:cNvSpPr>
          <p:nvPr/>
        </p:nvSpPr>
        <p:spPr>
          <a:xfrm>
            <a:off x="2339752" y="406668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Titel 1"/>
          <p:cNvSpPr txBox="1">
            <a:spLocks/>
          </p:cNvSpPr>
          <p:nvPr/>
        </p:nvSpPr>
        <p:spPr>
          <a:xfrm>
            <a:off x="2761456" y="4653136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Flussdiagramm: Verbindungsstelle 44"/>
          <p:cNvSpPr/>
          <p:nvPr/>
        </p:nvSpPr>
        <p:spPr>
          <a:xfrm rot="5400000">
            <a:off x="4644008" y="134124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Kreis 45"/>
          <p:cNvSpPr/>
          <p:nvPr/>
        </p:nvSpPr>
        <p:spPr>
          <a:xfrm rot="5400000">
            <a:off x="4644008" y="134124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3" name="Titel 1"/>
          <p:cNvSpPr txBox="1">
            <a:spLocks/>
          </p:cNvSpPr>
          <p:nvPr/>
        </p:nvSpPr>
        <p:spPr>
          <a:xfrm>
            <a:off x="5621288" y="20608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1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4" name="Titel 1"/>
          <p:cNvSpPr txBox="1">
            <a:spLocks/>
          </p:cNvSpPr>
          <p:nvPr/>
        </p:nvSpPr>
        <p:spPr>
          <a:xfrm>
            <a:off x="7020272" y="1916832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7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5" name="Titel 1"/>
          <p:cNvSpPr txBox="1">
            <a:spLocks/>
          </p:cNvSpPr>
          <p:nvPr/>
        </p:nvSpPr>
        <p:spPr>
          <a:xfrm>
            <a:off x="5621288" y="2699792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3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76" name="Titel 1"/>
          <p:cNvSpPr txBox="1">
            <a:spLocks/>
          </p:cNvSpPr>
          <p:nvPr/>
        </p:nvSpPr>
        <p:spPr>
          <a:xfrm>
            <a:off x="5917704" y="4149080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5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Titel 1"/>
          <p:cNvSpPr txBox="1">
            <a:spLocks/>
          </p:cNvSpPr>
          <p:nvPr/>
        </p:nvSpPr>
        <p:spPr>
          <a:xfrm>
            <a:off x="4932040" y="364502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itel 1"/>
          <p:cNvSpPr txBox="1">
            <a:spLocks/>
          </p:cNvSpPr>
          <p:nvPr/>
        </p:nvSpPr>
        <p:spPr>
          <a:xfrm>
            <a:off x="5076056" y="4662264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6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Titel 1"/>
          <p:cNvSpPr txBox="1">
            <a:spLocks/>
          </p:cNvSpPr>
          <p:nvPr/>
        </p:nvSpPr>
        <p:spPr>
          <a:xfrm>
            <a:off x="5076056" y="2213248"/>
            <a:ext cx="822920" cy="441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2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0" name="Titel 1"/>
          <p:cNvSpPr txBox="1">
            <a:spLocks/>
          </p:cNvSpPr>
          <p:nvPr/>
        </p:nvSpPr>
        <p:spPr>
          <a:xfrm>
            <a:off x="7172672" y="2410497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8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1" name="Titel 1"/>
          <p:cNvSpPr txBox="1">
            <a:spLocks/>
          </p:cNvSpPr>
          <p:nvPr/>
        </p:nvSpPr>
        <p:spPr>
          <a:xfrm>
            <a:off x="6660232" y="298656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H</a:t>
            </a:r>
            <a:r>
              <a:rPr lang="de-DE" baseline="-25000" smtClean="0">
                <a:solidFill>
                  <a:schemeClr val="bg1"/>
                </a:solidFill>
              </a:rPr>
              <a:t>9</a:t>
            </a:r>
            <a:endParaRPr lang="de-DE" baseline="-25000" dirty="0">
              <a:solidFill>
                <a:schemeClr val="bg1"/>
              </a:solidFill>
            </a:endParaRPr>
          </a:p>
        </p:txBody>
      </p:sp>
      <p:sp>
        <p:nvSpPr>
          <p:cNvPr id="82" name="Titel 1"/>
          <p:cNvSpPr txBox="1">
            <a:spLocks/>
          </p:cNvSpPr>
          <p:nvPr/>
        </p:nvSpPr>
        <p:spPr>
          <a:xfrm>
            <a:off x="7513984" y="370664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10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Titel 1"/>
          <p:cNvSpPr txBox="1">
            <a:spLocks/>
          </p:cNvSpPr>
          <p:nvPr/>
        </p:nvSpPr>
        <p:spPr>
          <a:xfrm>
            <a:off x="6804248" y="4066681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11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4" name="Titel 1"/>
          <p:cNvSpPr txBox="1">
            <a:spLocks/>
          </p:cNvSpPr>
          <p:nvPr/>
        </p:nvSpPr>
        <p:spPr>
          <a:xfrm>
            <a:off x="7225952" y="4653136"/>
            <a:ext cx="874440" cy="44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baseline="-25000" smtClean="0">
                <a:solidFill>
                  <a:schemeClr val="accent5">
                    <a:lumMod val="75000"/>
                  </a:schemeClr>
                </a:solidFill>
              </a:rPr>
              <a:t>12</a:t>
            </a:r>
            <a:endParaRPr lang="de-DE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Titel 1"/>
          <p:cNvSpPr txBox="1">
            <a:spLocks/>
          </p:cNvSpPr>
          <p:nvPr/>
        </p:nvSpPr>
        <p:spPr>
          <a:xfrm>
            <a:off x="876850" y="6021288"/>
            <a:ext cx="2954288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verschränkt</a:t>
            </a:r>
            <a:endParaRPr lang="de-DE" sz="2800" dirty="0"/>
          </a:p>
        </p:txBody>
      </p:sp>
      <p:sp>
        <p:nvSpPr>
          <p:cNvPr id="86" name="Titel 1"/>
          <p:cNvSpPr txBox="1">
            <a:spLocks/>
          </p:cNvSpPr>
          <p:nvPr/>
        </p:nvSpPr>
        <p:spPr>
          <a:xfrm>
            <a:off x="5362128" y="6021288"/>
            <a:ext cx="2954288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nicht verschränkt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5107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1"/>
          <p:cNvSpPr txBox="1">
            <a:spLocks/>
          </p:cNvSpPr>
          <p:nvPr/>
        </p:nvSpPr>
        <p:spPr>
          <a:xfrm>
            <a:off x="1475656" y="625252"/>
            <a:ext cx="3067117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H = </a:t>
            </a:r>
            <a:r>
              <a:rPr lang="de-DE" sz="2800" smtClean="0"/>
              <a:t>H</a:t>
            </a:r>
            <a:r>
              <a:rPr lang="de-DE" sz="2800" baseline="-25000" smtClean="0"/>
              <a:t>I</a:t>
            </a:r>
            <a:r>
              <a:rPr lang="de-DE" sz="2800" smtClean="0"/>
              <a:t>×H</a:t>
            </a:r>
            <a:r>
              <a:rPr lang="de-DE" sz="2800" baseline="-25000" smtClean="0"/>
              <a:t>II</a:t>
            </a:r>
            <a:r>
              <a:rPr lang="de-DE" sz="2800" smtClean="0"/>
              <a:t>×H</a:t>
            </a:r>
            <a:r>
              <a:rPr lang="de-DE" sz="2800" baseline="-25000" smtClean="0"/>
              <a:t>III</a:t>
            </a:r>
            <a:r>
              <a:rPr lang="de-DE" sz="2800" smtClean="0"/>
              <a:t> </a:t>
            </a:r>
            <a:endParaRPr lang="de-DE" sz="2800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1547664" y="1557032"/>
            <a:ext cx="2174482" cy="216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/>
              <a:t> </a:t>
            </a:r>
            <a:endParaRPr lang="de-DE" sz="2400"/>
          </a:p>
        </p:txBody>
      </p:sp>
      <p:sp>
        <p:nvSpPr>
          <p:cNvPr id="6" name="Kreis 5"/>
          <p:cNvSpPr/>
          <p:nvPr/>
        </p:nvSpPr>
        <p:spPr>
          <a:xfrm>
            <a:off x="1547664" y="1557032"/>
            <a:ext cx="2174482" cy="216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763688" y="1917071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37" name="Titel 1"/>
          <p:cNvSpPr txBox="1">
            <a:spLocks/>
          </p:cNvSpPr>
          <p:nvPr/>
        </p:nvSpPr>
        <p:spPr>
          <a:xfrm>
            <a:off x="2627784" y="2529138"/>
            <a:ext cx="860371" cy="32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sz="2400" baseline="-25000" smtClean="0">
                <a:solidFill>
                  <a:schemeClr val="accent5">
                    <a:lumMod val="75000"/>
                  </a:schemeClr>
                </a:solidFill>
              </a:rPr>
              <a:t>III</a:t>
            </a:r>
            <a:endParaRPr lang="de-DE" sz="24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Flussdiagramm: Verbindungsstelle 50"/>
          <p:cNvSpPr/>
          <p:nvPr/>
        </p:nvSpPr>
        <p:spPr>
          <a:xfrm>
            <a:off x="4845790" y="1268760"/>
            <a:ext cx="2966570" cy="28803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smtClean="0"/>
              <a:t> </a:t>
            </a:r>
            <a:endParaRPr lang="de-DE" sz="2400"/>
          </a:p>
        </p:txBody>
      </p:sp>
      <p:sp>
        <p:nvSpPr>
          <p:cNvPr id="52" name="Kreis 51"/>
          <p:cNvSpPr/>
          <p:nvPr/>
        </p:nvSpPr>
        <p:spPr>
          <a:xfrm>
            <a:off x="4845790" y="1268760"/>
            <a:ext cx="2966570" cy="288032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53" name="Titel 1"/>
          <p:cNvSpPr txBox="1">
            <a:spLocks/>
          </p:cNvSpPr>
          <p:nvPr/>
        </p:nvSpPr>
        <p:spPr>
          <a:xfrm>
            <a:off x="4860032" y="3068960"/>
            <a:ext cx="941494" cy="617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IV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55" name="Titel 1"/>
          <p:cNvSpPr txBox="1">
            <a:spLocks/>
          </p:cNvSpPr>
          <p:nvPr/>
        </p:nvSpPr>
        <p:spPr>
          <a:xfrm>
            <a:off x="5925910" y="2853126"/>
            <a:ext cx="1173774" cy="432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sz="2400" baseline="-25000" smtClean="0">
                <a:solidFill>
                  <a:schemeClr val="accent5">
                    <a:lumMod val="75000"/>
                  </a:schemeClr>
                </a:solidFill>
              </a:rPr>
              <a:t>V</a:t>
            </a:r>
            <a:endParaRPr lang="de-DE" sz="24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08979" y="2421128"/>
            <a:ext cx="93363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</a:t>
            </a:r>
            <a:endParaRPr lang="de-DE" baseline="30000"/>
          </a:p>
        </p:txBody>
      </p:sp>
      <p:sp>
        <p:nvSpPr>
          <p:cNvPr id="61" name="Titel 1"/>
          <p:cNvSpPr txBox="1">
            <a:spLocks/>
          </p:cNvSpPr>
          <p:nvPr/>
        </p:nvSpPr>
        <p:spPr>
          <a:xfrm>
            <a:off x="4355976" y="620688"/>
            <a:ext cx="3701635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smtClean="0"/>
              <a:t>H = </a:t>
            </a:r>
            <a:r>
              <a:rPr lang="de-DE" sz="2800" smtClean="0"/>
              <a:t>H</a:t>
            </a:r>
            <a:r>
              <a:rPr lang="de-DE" sz="2800" baseline="-25000" smtClean="0"/>
              <a:t>I</a:t>
            </a:r>
            <a:r>
              <a:rPr lang="de-DE" sz="2800" smtClean="0"/>
              <a:t>×H</a:t>
            </a:r>
            <a:r>
              <a:rPr lang="de-DE" sz="2800" baseline="-25000" smtClean="0"/>
              <a:t>II</a:t>
            </a:r>
            <a:r>
              <a:rPr lang="de-DE" sz="2800" smtClean="0"/>
              <a:t>×H</a:t>
            </a:r>
            <a:r>
              <a:rPr lang="de-DE" sz="2800" baseline="-25000" smtClean="0"/>
              <a:t>III</a:t>
            </a:r>
            <a:r>
              <a:rPr lang="de-DE" sz="2800" smtClean="0"/>
              <a:t>×H</a:t>
            </a:r>
            <a:r>
              <a:rPr lang="de-DE" sz="2800" baseline="-25000" smtClean="0"/>
              <a:t>IV</a:t>
            </a:r>
            <a:r>
              <a:rPr lang="de-DE" sz="2800" smtClean="0"/>
              <a:t>×H</a:t>
            </a:r>
            <a:r>
              <a:rPr lang="de-DE" sz="2800" baseline="-25000" smtClean="0"/>
              <a:t>V</a:t>
            </a:r>
            <a:r>
              <a:rPr lang="de-DE" sz="2800" smtClean="0"/>
              <a:t> </a:t>
            </a:r>
            <a:endParaRPr lang="de-DE" sz="2800" dirty="0"/>
          </a:p>
        </p:txBody>
      </p:sp>
      <p:sp>
        <p:nvSpPr>
          <p:cNvPr id="62" name="Titel 1"/>
          <p:cNvSpPr txBox="1">
            <a:spLocks/>
          </p:cNvSpPr>
          <p:nvPr/>
        </p:nvSpPr>
        <p:spPr>
          <a:xfrm>
            <a:off x="1793657" y="2750359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63" name="Titel 1"/>
          <p:cNvSpPr txBox="1">
            <a:spLocks/>
          </p:cNvSpPr>
          <p:nvPr/>
        </p:nvSpPr>
        <p:spPr>
          <a:xfrm>
            <a:off x="5364088" y="1700808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64" name="Titel 1"/>
          <p:cNvSpPr txBox="1">
            <a:spLocks/>
          </p:cNvSpPr>
          <p:nvPr/>
        </p:nvSpPr>
        <p:spPr>
          <a:xfrm>
            <a:off x="5394057" y="2534096"/>
            <a:ext cx="690111" cy="462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bg1"/>
                </a:solidFill>
              </a:rPr>
              <a:t>H</a:t>
            </a:r>
            <a:r>
              <a:rPr lang="de-DE" sz="2400" baseline="-25000" smtClean="0">
                <a:solidFill>
                  <a:schemeClr val="bg1"/>
                </a:solidFill>
              </a:rPr>
              <a:t>II</a:t>
            </a:r>
            <a:endParaRPr lang="de-DE" sz="2400" baseline="-25000" dirty="0">
              <a:solidFill>
                <a:schemeClr val="bg1"/>
              </a:solidFill>
            </a:endParaRPr>
          </a:p>
        </p:txBody>
      </p:sp>
      <p:sp>
        <p:nvSpPr>
          <p:cNvPr id="66" name="Titel 1"/>
          <p:cNvSpPr txBox="1">
            <a:spLocks/>
          </p:cNvSpPr>
          <p:nvPr/>
        </p:nvSpPr>
        <p:spPr>
          <a:xfrm>
            <a:off x="6444208" y="2204864"/>
            <a:ext cx="860371" cy="32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smtClean="0">
                <a:solidFill>
                  <a:schemeClr val="accent5">
                    <a:lumMod val="75000"/>
                  </a:schemeClr>
                </a:solidFill>
              </a:rPr>
              <a:t>H</a:t>
            </a:r>
            <a:r>
              <a:rPr lang="de-DE" sz="2400" baseline="-25000" smtClean="0">
                <a:solidFill>
                  <a:schemeClr val="accent5">
                    <a:lumMod val="75000"/>
                  </a:schemeClr>
                </a:solidFill>
              </a:rPr>
              <a:t>III</a:t>
            </a:r>
            <a:endParaRPr lang="de-DE" sz="24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3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3995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474546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21714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8396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493204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78509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372200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400092" y="4950460"/>
            <a:ext cx="972108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046078" y="5374957"/>
            <a:ext cx="3022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liefern Wahrscheinlichkeiten </a:t>
            </a:r>
            <a:br>
              <a:rPr lang="de-DE" dirty="0" smtClean="0"/>
            </a:br>
            <a:r>
              <a:rPr lang="de-DE" dirty="0" smtClean="0"/>
              <a:t>für Geschehnisse unter diesen</a:t>
            </a:r>
            <a:endParaRPr lang="de-DE" dirty="0"/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1940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641001" y="3850636"/>
            <a:ext cx="1360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  <a:r>
              <a:rPr lang="de-DE" dirty="0" smtClean="0"/>
              <a:t>um Beispiel</a:t>
            </a:r>
            <a:br>
              <a:rPr lang="de-DE" dirty="0" smtClean="0"/>
            </a:br>
            <a:r>
              <a:rPr lang="de-DE" dirty="0" smtClean="0"/>
              <a:t>das Gehirn</a:t>
            </a:r>
            <a:endParaRPr lang="de-DE" dirty="0"/>
          </a:p>
        </p:txBody>
      </p:sp>
      <p:cxnSp>
        <p:nvCxnSpPr>
          <p:cNvPr id="20" name="Gerade Verbindung mit Pfeil 19"/>
          <p:cNvCxnSpPr>
            <a:stCxn id="19" idx="3"/>
            <a:endCxn id="22" idx="2"/>
          </p:cNvCxnSpPr>
          <p:nvPr/>
        </p:nvCxnSpPr>
        <p:spPr>
          <a:xfrm flipV="1">
            <a:off x="4001117" y="4158372"/>
            <a:ext cx="282851" cy="15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304871" y="1437498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24" idx="3"/>
            <a:endCxn id="4" idx="2"/>
          </p:cNvCxnSpPr>
          <p:nvPr/>
        </p:nvCxnSpPr>
        <p:spPr>
          <a:xfrm flipV="1">
            <a:off x="3596891" y="1782108"/>
            <a:ext cx="543061" cy="11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cxnSp>
        <p:nvCxnSpPr>
          <p:cNvPr id="23" name="Gekrümmte Verbindung 22"/>
          <p:cNvCxnSpPr>
            <a:stCxn id="22" idx="0"/>
            <a:endCxn id="4" idx="4"/>
          </p:cNvCxnSpPr>
          <p:nvPr/>
        </p:nvCxnSpPr>
        <p:spPr>
          <a:xfrm rot="16200000" flipV="1">
            <a:off x="2957170" y="2898232"/>
            <a:ext cx="792088" cy="144016"/>
          </a:xfrm>
          <a:prstGeom prst="curvedConnector3">
            <a:avLst>
              <a:gd name="adj1" fmla="val 50000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810223" y="2780928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2015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410623" y="3286725"/>
            <a:ext cx="314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Erscheinungen,</a:t>
            </a:r>
            <a:br>
              <a:rPr lang="de-DE" dirty="0" smtClean="0"/>
            </a:br>
            <a:r>
              <a:rPr lang="de-DE" dirty="0" smtClean="0"/>
              <a:t>Näherungen, sind nicht wirklich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2" idx="1"/>
            <a:endCxn id="22" idx="6"/>
          </p:cNvCxnSpPr>
          <p:nvPr/>
        </p:nvCxnSpPr>
        <p:spPr>
          <a:xfrm flipH="1">
            <a:off x="4541346" y="3609891"/>
            <a:ext cx="869277" cy="548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986687" y="4085456"/>
            <a:ext cx="30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sind näher an der Wirklichkeit,</a:t>
            </a:r>
            <a:br>
              <a:rPr lang="de-DE" dirty="0" smtClean="0"/>
            </a:br>
            <a:r>
              <a:rPr lang="de-DE" dirty="0" smtClean="0"/>
              <a:t>näher am Sein</a:t>
            </a:r>
            <a:endParaRPr lang="de-DE" dirty="0"/>
          </a:p>
        </p:txBody>
      </p:sp>
      <p:cxnSp>
        <p:nvCxnSpPr>
          <p:cNvPr id="18" name="Gerade Verbindung mit Pfeil 17"/>
          <p:cNvCxnSpPr>
            <a:stCxn id="17" idx="2"/>
            <a:endCxn id="8" idx="7"/>
          </p:cNvCxnSpPr>
          <p:nvPr/>
        </p:nvCxnSpPr>
        <p:spPr>
          <a:xfrm flipH="1">
            <a:off x="6446689" y="4731787"/>
            <a:ext cx="1064903" cy="29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1520" y="1412776"/>
            <a:ext cx="129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Einzige,</a:t>
            </a:r>
            <a:br>
              <a:rPr lang="de-DE" dirty="0" smtClean="0"/>
            </a:br>
            <a:r>
              <a:rPr lang="de-DE" dirty="0" smtClean="0"/>
              <a:t>dessen Sein</a:t>
            </a:r>
            <a:br>
              <a:rPr lang="de-DE" dirty="0" smtClean="0"/>
            </a:br>
            <a:r>
              <a:rPr lang="de-DE" dirty="0" smtClean="0"/>
              <a:t>sicher ist</a:t>
            </a:r>
            <a:endParaRPr lang="de-DE" dirty="0"/>
          </a:p>
        </p:txBody>
      </p:sp>
      <p:cxnSp>
        <p:nvCxnSpPr>
          <p:cNvPr id="28" name="Gerade Verbindung mit Pfeil 27"/>
          <p:cNvCxnSpPr>
            <a:stCxn id="26" idx="3"/>
            <a:endCxn id="4" idx="2"/>
          </p:cNvCxnSpPr>
          <p:nvPr/>
        </p:nvCxnSpPr>
        <p:spPr>
          <a:xfrm flipV="1">
            <a:off x="1543540" y="1782108"/>
            <a:ext cx="621542" cy="92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ultiplizieren 31"/>
          <p:cNvSpPr/>
          <p:nvPr/>
        </p:nvSpPr>
        <p:spPr>
          <a:xfrm>
            <a:off x="672090" y="2550665"/>
            <a:ext cx="6101503" cy="81561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FF00"/>
                </a:solidFill>
              </a:rPr>
              <a:t>sinnloser Versuch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165082" y="990020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Bewusstsein</a:t>
            </a:r>
            <a:endParaRPr lang="de-DE" dirty="0"/>
          </a:p>
        </p:txBody>
      </p:sp>
      <p:cxnSp>
        <p:nvCxnSpPr>
          <p:cNvPr id="15" name="Gekrümmte Verbindung 14"/>
          <p:cNvCxnSpPr>
            <a:stCxn id="4" idx="1"/>
            <a:endCxn id="4" idx="0"/>
          </p:cNvCxnSpPr>
          <p:nvPr/>
        </p:nvCxnSpPr>
        <p:spPr>
          <a:xfrm rot="5400000" flipH="1" flipV="1">
            <a:off x="2770598" y="711410"/>
            <a:ext cx="231997" cy="789219"/>
          </a:xfrm>
          <a:prstGeom prst="curvedConnector3">
            <a:avLst>
              <a:gd name="adj1" fmla="val 279157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42271" y="26064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2309098" y="3366284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4541346" y="4797152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3425222" y="4950460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2471742" y="5403165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1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565070" y="3131676"/>
            <a:ext cx="382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erzeugen auf noch unverstandene Art  </a:t>
            </a:r>
            <a:endParaRPr lang="de-DE" dirty="0"/>
          </a:p>
        </p:txBody>
      </p:sp>
      <p:cxnSp>
        <p:nvCxnSpPr>
          <p:cNvPr id="31" name="Gekrümmte Verbindung 30"/>
          <p:cNvCxnSpPr>
            <a:stCxn id="8" idx="0"/>
            <a:endCxn id="4" idx="6"/>
          </p:cNvCxnSpPr>
          <p:nvPr/>
        </p:nvCxnSpPr>
        <p:spPr>
          <a:xfrm rot="16200000" flipV="1">
            <a:off x="3519878" y="2659560"/>
            <a:ext cx="3015044" cy="126014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6804977" y="2699628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erkennt sich</a:t>
            </a:r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4211960" y="2060848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klassischer Physik beschriebene Dinge</a:t>
            </a:r>
            <a:endParaRPr lang="de-DE" dirty="0"/>
          </a:p>
        </p:txBody>
      </p:sp>
      <p:sp>
        <p:nvSpPr>
          <p:cNvPr id="8" name="Ellipse 7"/>
          <p:cNvSpPr/>
          <p:nvPr/>
        </p:nvSpPr>
        <p:spPr>
          <a:xfrm>
            <a:off x="6444208" y="3491716"/>
            <a:ext cx="223224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r>
              <a:rPr lang="de-DE" dirty="0" smtClean="0"/>
              <a:t>on Quanten-mechanik beschriebene Dinge, auch Bewusstsein</a:t>
            </a:r>
            <a:endParaRPr lang="de-DE" dirty="0"/>
          </a:p>
        </p:txBody>
      </p:sp>
      <p:cxnSp>
        <p:nvCxnSpPr>
          <p:cNvPr id="9" name="Gekrümmte Verbindung 8"/>
          <p:cNvCxnSpPr>
            <a:stCxn id="8" idx="2"/>
            <a:endCxn id="22" idx="4"/>
          </p:cNvCxnSpPr>
          <p:nvPr/>
        </p:nvCxnSpPr>
        <p:spPr>
          <a:xfrm rot="10800000">
            <a:off x="5328084" y="3645024"/>
            <a:ext cx="1116124" cy="638780"/>
          </a:xfrm>
          <a:prstGeom prst="curvedConnector2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374604" y="4097729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können diese</a:t>
            </a:r>
          </a:p>
          <a:p>
            <a:r>
              <a:rPr lang="de-DE" dirty="0" smtClean="0"/>
              <a:t>auftauchen lassen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Ausweg 2</a:t>
            </a:r>
            <a:endParaRPr lang="de-DE" dirty="0"/>
          </a:p>
        </p:txBody>
      </p:sp>
      <p:cxnSp>
        <p:nvCxnSpPr>
          <p:cNvPr id="23" name="Gekrümmte Verbindung 22"/>
          <p:cNvCxnSpPr>
            <a:stCxn id="8" idx="1"/>
            <a:endCxn id="8" idx="0"/>
          </p:cNvCxnSpPr>
          <p:nvPr/>
        </p:nvCxnSpPr>
        <p:spPr>
          <a:xfrm rot="5400000" flipH="1" flipV="1">
            <a:off x="7049724" y="3213106"/>
            <a:ext cx="231997" cy="789219"/>
          </a:xfrm>
          <a:prstGeom prst="curvedConnector3">
            <a:avLst>
              <a:gd name="adj1" fmla="val 283635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511679" y="4307241"/>
            <a:ext cx="955902" cy="1841035"/>
            <a:chOff x="1763688" y="4684309"/>
            <a:chExt cx="2511896" cy="1769027"/>
          </a:xfrm>
        </p:grpSpPr>
        <p:pic>
          <p:nvPicPr>
            <p:cNvPr id="34" name="Picture 11" descr="F:\Harald\AppData\Local\Microsoft\Windows\Temporary Internet Files\Content.IE5\GHAEXXE2\772px-Gaussian_distribution_thick_lines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32876"/>
              <a:ext cx="2511896" cy="1720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3995936" y="6237312"/>
              <a:ext cx="27964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843808" y="4684309"/>
              <a:ext cx="36004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35" name="Picture 11" descr="F:\Harald\AppData\Local\Microsoft\Windows\Temporary Internet Files\Content.IE5\GHAEXXE2\772px-Gaussian_distribution_thick_lines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92567"/>
            <a:ext cx="7272808" cy="4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045054" y="5469031"/>
            <a:ext cx="206345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Wachsende</a:t>
            </a:r>
          </a:p>
          <a:p>
            <a:r>
              <a:rPr lang="de-DE" dirty="0" smtClean="0"/>
              <a:t>Entfernung der </a:t>
            </a:r>
            <a:br>
              <a:rPr lang="de-DE" dirty="0" smtClean="0"/>
            </a:br>
            <a:r>
              <a:rPr lang="de-DE" dirty="0" smtClean="0"/>
              <a:t>Vorstellungswelt </a:t>
            </a:r>
            <a:br>
              <a:rPr lang="de-DE" dirty="0" smtClean="0"/>
            </a:br>
            <a:r>
              <a:rPr lang="de-DE" dirty="0" smtClean="0"/>
              <a:t>von der Wirklichkeit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57485" y="5243715"/>
            <a:ext cx="89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weiser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555776" y="623713"/>
            <a:ext cx="191180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Maximum der </a:t>
            </a:r>
          </a:p>
          <a:p>
            <a:pPr algn="ctr"/>
            <a:r>
              <a:rPr lang="de-DE" dirty="0" smtClean="0"/>
              <a:t>Vorstellungsdichte</a:t>
            </a:r>
          </a:p>
          <a:p>
            <a:pPr algn="ctr"/>
            <a:r>
              <a:rPr lang="de-DE" dirty="0" smtClean="0"/>
              <a:t>definiert</a:t>
            </a:r>
          </a:p>
          <a:p>
            <a:pPr algn="ctr"/>
            <a:r>
              <a:rPr lang="de-DE" dirty="0" smtClean="0"/>
              <a:t>„normal“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508104" y="5253007"/>
            <a:ext cx="144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wahnsinniger</a:t>
            </a:r>
            <a:br>
              <a:rPr lang="de-DE" dirty="0" smtClean="0"/>
            </a:br>
            <a:r>
              <a:rPr lang="de-DE" dirty="0" smtClean="0"/>
              <a:t>Bereich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710573" y="3815045"/>
            <a:ext cx="546945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/>
              <a:t>„mir </a:t>
            </a:r>
          </a:p>
          <a:p>
            <a:pPr algn="ctr"/>
            <a:r>
              <a:rPr lang="de-DE" sz="1400" dirty="0" err="1" smtClean="0"/>
              <a:t>san</a:t>
            </a:r>
            <a:r>
              <a:rPr lang="de-DE" sz="1400" dirty="0" smtClean="0"/>
              <a:t> </a:t>
            </a:r>
          </a:p>
          <a:p>
            <a:pPr algn="ctr"/>
            <a:r>
              <a:rPr lang="de-DE" sz="1400" dirty="0" smtClean="0"/>
              <a:t>mir“</a:t>
            </a:r>
          </a:p>
        </p:txBody>
      </p:sp>
      <p:sp>
        <p:nvSpPr>
          <p:cNvPr id="41" name="Titel 1"/>
          <p:cNvSpPr txBox="1">
            <a:spLocks/>
          </p:cNvSpPr>
          <p:nvPr/>
        </p:nvSpPr>
        <p:spPr>
          <a:xfrm>
            <a:off x="5569768" y="370453"/>
            <a:ext cx="3466728" cy="2362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 smtClean="0"/>
              <a:t>Verengung von Vorstellungs-vielfalt durch Sprache 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1259632" y="2660719"/>
            <a:ext cx="1512168" cy="1152128"/>
            <a:chOff x="1259632" y="2348880"/>
            <a:chExt cx="1512168" cy="1152128"/>
          </a:xfrm>
        </p:grpSpPr>
        <p:cxnSp>
          <p:nvCxnSpPr>
            <p:cNvPr id="24" name="Gerade Verbindung mit Pfeil 23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 flipH="1">
            <a:off x="4211960" y="2660719"/>
            <a:ext cx="1512168" cy="1152128"/>
            <a:chOff x="1259632" y="2348880"/>
            <a:chExt cx="1512168" cy="1152128"/>
          </a:xfrm>
        </p:grpSpPr>
        <p:cxnSp>
          <p:nvCxnSpPr>
            <p:cNvPr id="51" name="Gerade Verbindung mit Pfeil 50"/>
            <p:cNvCxnSpPr/>
            <p:nvPr/>
          </p:nvCxnSpPr>
          <p:spPr>
            <a:xfrm>
              <a:off x="1403648" y="2348880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1259632" y="2924944"/>
              <a:ext cx="1368152" cy="57606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463082" y="2590452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Sprach-</a:t>
            </a:r>
          </a:p>
          <a:p>
            <a:r>
              <a:rPr lang="de-DE" dirty="0" smtClean="0"/>
              <a:t>„Druck“</a:t>
            </a:r>
          </a:p>
        </p:txBody>
      </p:sp>
    </p:spTree>
    <p:extLst>
      <p:ext uri="{BB962C8B-B14F-4D97-AF65-F5344CB8AC3E}">
        <p14:creationId xmlns:p14="http://schemas.microsoft.com/office/powerpoint/2010/main" val="42226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059832" y="2420888"/>
            <a:ext cx="2592288" cy="2592288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4" idx="0"/>
          </p:cNvCxnSpPr>
          <p:nvPr/>
        </p:nvCxnSpPr>
        <p:spPr>
          <a:xfrm>
            <a:off x="4355976" y="2420888"/>
            <a:ext cx="1296144" cy="0"/>
          </a:xfrm>
          <a:prstGeom prst="straightConnector1">
            <a:avLst/>
          </a:prstGeom>
          <a:ln w="28575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endCxn id="4" idx="4"/>
          </p:cNvCxnSpPr>
          <p:nvPr/>
        </p:nvCxnSpPr>
        <p:spPr>
          <a:xfrm>
            <a:off x="3062389" y="5013176"/>
            <a:ext cx="1293587" cy="0"/>
          </a:xfrm>
          <a:prstGeom prst="straightConnector1">
            <a:avLst/>
          </a:prstGeom>
          <a:ln w="28575"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4324803" y="36858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063908" y="35010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Z</a:t>
            </a:r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88688" y="2420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211960" y="45811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μ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196800" y="198884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(1)</a:t>
            </a:r>
            <a:endParaRPr lang="de-DE" baseline="30000"/>
          </a:p>
        </p:txBody>
      </p:sp>
      <p:sp>
        <p:nvSpPr>
          <p:cNvPr id="12" name="Textfeld 11"/>
          <p:cNvSpPr txBox="1"/>
          <p:nvPr/>
        </p:nvSpPr>
        <p:spPr>
          <a:xfrm>
            <a:off x="3131840" y="50038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v</a:t>
            </a:r>
            <a:r>
              <a:rPr lang="de-DE" baseline="30000" smtClean="0"/>
              <a:t>(2)</a:t>
            </a:r>
            <a:endParaRPr lang="de-DE" baseline="30000"/>
          </a:p>
        </p:txBody>
      </p:sp>
    </p:spTree>
    <p:extLst>
      <p:ext uri="{BB962C8B-B14F-4D97-AF65-F5344CB8AC3E}">
        <p14:creationId xmlns:p14="http://schemas.microsoft.com/office/powerpoint/2010/main" val="32003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923928" y="413792"/>
            <a:ext cx="1306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/>
              <a:t>Welt</a:t>
            </a: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5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ungsstelle 4"/>
          <p:cNvSpPr/>
          <p:nvPr/>
        </p:nvSpPr>
        <p:spPr>
          <a:xfrm>
            <a:off x="2483768" y="1340768"/>
            <a:ext cx="4320000" cy="4320000"/>
          </a:xfrm>
          <a:prstGeom prst="flowChartConnector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Kreis 5"/>
          <p:cNvSpPr/>
          <p:nvPr/>
        </p:nvSpPr>
        <p:spPr>
          <a:xfrm>
            <a:off x="2483768" y="1340768"/>
            <a:ext cx="4320000" cy="4320000"/>
          </a:xfrm>
          <a:prstGeom prst="pie">
            <a:avLst>
              <a:gd name="adj1" fmla="val 5388994"/>
              <a:gd name="adj2" fmla="val 16200000"/>
            </a:avLst>
          </a:prstGeom>
          <a:pattFill prst="lgGri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697560" y="1700808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mtClean="0">
                <a:solidFill>
                  <a:schemeClr val="bg1"/>
                </a:solidFill>
              </a:rPr>
              <a:t>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065712" y="4230216"/>
            <a:ext cx="51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B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860032" y="2843808"/>
            <a:ext cx="1872208" cy="1161256"/>
          </a:xfrm>
          <a:prstGeom prst="ellipse">
            <a:avLst/>
          </a:prstGeom>
          <a:pattFill prst="openDmnd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smtClean="0"/>
              <a:t>Denken</a:t>
            </a:r>
            <a:endParaRPr lang="de-DE" sz="2800" dirty="0"/>
          </a:p>
        </p:txBody>
      </p:sp>
      <p:cxnSp>
        <p:nvCxnSpPr>
          <p:cNvPr id="11" name="Gekrümmte Verbindung 10"/>
          <p:cNvCxnSpPr>
            <a:stCxn id="10" idx="1"/>
            <a:endCxn id="10" idx="0"/>
          </p:cNvCxnSpPr>
          <p:nvPr/>
        </p:nvCxnSpPr>
        <p:spPr>
          <a:xfrm rot="5400000" flipH="1" flipV="1">
            <a:off x="5380142" y="2597877"/>
            <a:ext cx="170062" cy="661925"/>
          </a:xfrm>
          <a:prstGeom prst="curvedConnector3">
            <a:avLst>
              <a:gd name="adj1" fmla="val 234422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831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Bildschirmpräsentation (4:3)</PresentationFormat>
  <Paragraphs>123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152</cp:revision>
  <dcterms:created xsi:type="dcterms:W3CDTF">2015-05-08T16:18:00Z</dcterms:created>
  <dcterms:modified xsi:type="dcterms:W3CDTF">2017-10-10T13:32:48Z</dcterms:modified>
</cp:coreProperties>
</file>