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32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43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93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6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7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6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74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9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44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F3F-E689-4362-8F83-2D92B1D4E778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6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5F3F-E689-4362-8F83-2D92B1D4E778}" type="datetimeFigureOut">
              <a:rPr lang="de-DE" smtClean="0"/>
              <a:t>05.03.2017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7B26-DBE0-481E-AB2E-947F8DCA39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8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:\Harald\AppData\Local\Microsoft\Windows\Temporary Internet Files\Content.IE5\X156FA24\cdr_V11_parabel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72391" y="781050"/>
            <a:ext cx="1721768" cy="20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500053" y="306896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616177" y="548680"/>
            <a:ext cx="6707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619672" y="404664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det(</a:t>
            </a:r>
            <a:r>
              <a:rPr lang="de-DE" b="1" smtClean="0"/>
              <a:t>A</a:t>
            </a:r>
            <a:r>
              <a:rPr lang="de-DE" smtClean="0"/>
              <a:t> - </a:t>
            </a:r>
            <a:r>
              <a:rPr lang="el-GR" smtClean="0"/>
              <a:t>Λ</a:t>
            </a:r>
            <a:r>
              <a:rPr lang="de-DE" smtClean="0"/>
              <a:t> </a:t>
            </a:r>
            <a:r>
              <a:rPr lang="de-DE" b="1" smtClean="0"/>
              <a:t>1</a:t>
            </a:r>
            <a:r>
              <a:rPr lang="de-DE" smtClean="0"/>
              <a:t>) = </a:t>
            </a:r>
            <a:r>
              <a:rPr lang="el-GR" smtClean="0"/>
              <a:t>Λ</a:t>
            </a:r>
            <a:r>
              <a:rPr lang="de-DE" baseline="30000" smtClean="0"/>
              <a:t>2</a:t>
            </a:r>
            <a:r>
              <a:rPr lang="de-DE" smtClean="0"/>
              <a:t> + 1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771800" y="2873718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mtClean="0"/>
              <a:t>Λ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2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1</cp:revision>
  <dcterms:created xsi:type="dcterms:W3CDTF">2017-03-05T17:34:52Z</dcterms:created>
  <dcterms:modified xsi:type="dcterms:W3CDTF">2017-03-05T17:43:25Z</dcterms:modified>
</cp:coreProperties>
</file>