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hdphoto3.wdp" ContentType="image/vnd.ms-photo"/>
  <Override PartName="/ppt/media/image6.png" ContentType="image/png"/>
  <Override PartName="/ppt/media/image5.png" ContentType="image/png"/>
  <Override PartName="/ppt/media/hdphoto2.wdp" ContentType="image/vnd.ms-photo"/>
  <Override PartName="/ppt/media/image2.png" ContentType="image/png"/>
  <Override PartName="/ppt/media/image1.png" ContentType="image/png"/>
  <Override PartName="/ppt/media/image3.png" ContentType="image/png"/>
  <Override PartName="/ppt/media/hdphoto6.wdp" ContentType="image/vnd.ms-photo"/>
  <Override PartName="/ppt/media/image11.png" ContentType="image/png"/>
  <Override PartName="/ppt/media/hdphoto7.wdp" ContentType="image/vnd.ms-photo"/>
  <Override PartName="/ppt/media/image13.png" ContentType="image/png"/>
  <Override PartName="/ppt/media/hdphoto5.wdp" ContentType="image/vnd.ms-photo"/>
  <Override PartName="/ppt/media/image12.png" ContentType="image/png"/>
  <Override PartName="/ppt/media/hdphoto4.wdp" ContentType="image/vnd.ms-photo"/>
  <Override PartName="/ppt/media/image9.png" ContentType="image/png"/>
  <Override PartName="/ppt/media/image10.png" ContentType="image/png"/>
  <Override PartName="/ppt/media/image4.png" ContentType="image/png"/>
  <Override PartName="/ppt/media/hdphoto1.wdp" ContentType="image/vnd.ms-photo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60426FB-3991-4AD3-952D-B71ADA677B41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25.04.20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4D13FF2-5395-415C-AC7E-5FDC3AB4825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Textmasterformat bearbeiten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04F7D1F-C7F0-42FF-BF80-7BCC45FC2D3D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25.04.20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648E66F-0489-41DF-84D0-8C7A31C5CB9D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microsoft.com/office/2007/relationships/hdphoto" Target="../media/hdphoto1.wdp"/><Relationship Id="rId3" Type="http://schemas.openxmlformats.org/officeDocument/2006/relationships/image" Target="../media/image4.png"/><Relationship Id="rId4" Type="http://schemas.microsoft.com/office/2007/relationships/hdphoto" Target="../media/hdphoto2.wdp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microsoft.com/office/2007/relationships/hdphoto" Target="../media/hdphoto3.wdp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microsoft.com/office/2007/relationships/hdphoto" Target="../media/hdphoto4.wdp"/><Relationship Id="rId3" Type="http://schemas.openxmlformats.org/officeDocument/2006/relationships/image" Target="../media/image9.png"/><Relationship Id="rId4" Type="http://schemas.microsoft.com/office/2007/relationships/hdphoto" Target="../media/hdphoto5.wdp"/><Relationship Id="rId5" Type="http://schemas.openxmlformats.org/officeDocument/2006/relationships/image" Target="../media/image10.png"/><Relationship Id="rId6" Type="http://schemas.microsoft.com/office/2007/relationships/hdphoto" Target="../media/hdphoto6.wdp"/><Relationship Id="rId7" Type="http://schemas.openxmlformats.org/officeDocument/2006/relationships/image" Target="../media/image11.png"/><Relationship Id="rId8" Type="http://schemas.microsoft.com/office/2007/relationships/hdphoto" Target="../media/hdphoto7.wdp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039760" y="162864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 flipH="1" flipV="1" rot="5400000">
            <a:off x="2644920" y="1349280"/>
            <a:ext cx="231480" cy="788760"/>
          </a:xfrm>
          <a:prstGeom prst="curvedConnector3">
            <a:avLst>
              <a:gd name="adj1" fmla="val 301551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>
            <a:off x="2125080" y="83664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183760" y="4005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 flipV="1" rot="16200000">
            <a:off x="2832120" y="3536280"/>
            <a:ext cx="791640" cy="1436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1271160" y="3285000"/>
            <a:ext cx="2011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erzeugen auf noch 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unverstandene Art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540000" y="4474080"/>
            <a:ext cx="1345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zum Beispiel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das Gehirn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1892880" y="4797000"/>
            <a:ext cx="29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9"/>
          <p:cNvSpPr/>
          <p:nvPr/>
        </p:nvSpPr>
        <p:spPr>
          <a:xfrm>
            <a:off x="172440" y="2061000"/>
            <a:ext cx="1273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das Einzige,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dessen Sein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sicher ist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V="1">
            <a:off x="1455480" y="2419920"/>
            <a:ext cx="583920" cy="1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1890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5364000" y="162864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5508000" y="4005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 flipH="1" rot="16200000">
            <a:off x="6156000" y="3537000"/>
            <a:ext cx="791640" cy="1436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5"/>
          <p:cNvSpPr/>
          <p:nvPr/>
        </p:nvSpPr>
        <p:spPr>
          <a:xfrm>
            <a:off x="4734000" y="3378960"/>
            <a:ext cx="361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erzeugt auf noch unverstandene Art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 flipH="1" flipV="1" rot="5400000">
            <a:off x="5969520" y="1349280"/>
            <a:ext cx="231480" cy="788760"/>
          </a:xfrm>
          <a:prstGeom prst="curvedConnector3">
            <a:avLst>
              <a:gd name="adj1" fmla="val 314988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7"/>
          <p:cNvSpPr/>
          <p:nvPr/>
        </p:nvSpPr>
        <p:spPr>
          <a:xfrm>
            <a:off x="5486400" y="82728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467640" y="559836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Materialismus ↔ Idealismus</a:t>
            </a:r>
            <a:endParaRPr b="0" lang="de-D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15640" y="1772640"/>
            <a:ext cx="2304000" cy="3096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Graubereich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15640" y="1772640"/>
            <a:ext cx="2304000" cy="64764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115640" y="4218480"/>
            <a:ext cx="2304000" cy="64764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5580000" y="1772640"/>
            <a:ext cx="2304000" cy="309600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Graubereich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5580000" y="1772640"/>
            <a:ext cx="2304000" cy="935640"/>
          </a:xfrm>
          <a:prstGeom prst="flowChartProcess">
            <a:avLst/>
          </a:prstGeom>
          <a:solidFill>
            <a:srgbClr val="92d05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5580000" y="3933000"/>
            <a:ext cx="2304000" cy="933120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0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840680" y="1259640"/>
            <a:ext cx="834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Sender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6162840" y="1268640"/>
            <a:ext cx="1188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Empfänger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4" name="Line 9"/>
          <p:cNvSpPr/>
          <p:nvPr/>
        </p:nvSpPr>
        <p:spPr>
          <a:xfrm>
            <a:off x="3491640" y="2420640"/>
            <a:ext cx="2016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10"/>
          <p:cNvSpPr/>
          <p:nvPr/>
        </p:nvSpPr>
        <p:spPr>
          <a:xfrm>
            <a:off x="3491640" y="2708640"/>
            <a:ext cx="2016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11"/>
          <p:cNvSpPr/>
          <p:nvPr/>
        </p:nvSpPr>
        <p:spPr>
          <a:xfrm>
            <a:off x="3491640" y="3933000"/>
            <a:ext cx="2016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12"/>
          <p:cNvSpPr/>
          <p:nvPr/>
        </p:nvSpPr>
        <p:spPr>
          <a:xfrm>
            <a:off x="3491640" y="4221000"/>
            <a:ext cx="201636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13"/>
          <p:cNvSpPr/>
          <p:nvPr/>
        </p:nvSpPr>
        <p:spPr>
          <a:xfrm>
            <a:off x="3527640" y="2386800"/>
            <a:ext cx="193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Sicherheitsabstand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3527640" y="3890880"/>
            <a:ext cx="1939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Sicherheitsabstand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9640" y="1340640"/>
            <a:ext cx="4319640" cy="4319640"/>
          </a:xfrm>
          <a:prstGeom prst="flowChartConnector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179640" y="1340640"/>
            <a:ext cx="4319640" cy="4319640"/>
          </a:xfrm>
          <a:prstGeom prst="pie">
            <a:avLst>
              <a:gd name="adj1" fmla="val 5388994"/>
              <a:gd name="adj2" fmla="val 162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1156680" y="2061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555640" y="191700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7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107640" y="553320"/>
            <a:ext cx="892872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 = 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6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7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8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9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10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11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12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1156680" y="269964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1453320" y="4149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5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467640" y="3645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4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611640" y="466236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6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611640" y="221328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2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2708280" y="2410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8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2195640" y="298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9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3049560" y="370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10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>
            <a:off x="2339640" y="406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2761560" y="465300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12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 rot="5400000">
            <a:off x="4644360" y="1341000"/>
            <a:ext cx="4319640" cy="4319640"/>
          </a:xfrm>
          <a:prstGeom prst="flowChartConnector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7"/>
          <p:cNvSpPr/>
          <p:nvPr/>
        </p:nvSpPr>
        <p:spPr>
          <a:xfrm rot="5400000">
            <a:off x="4644360" y="1341000"/>
            <a:ext cx="4319640" cy="4319640"/>
          </a:xfrm>
          <a:prstGeom prst="pie">
            <a:avLst>
              <a:gd name="adj1" fmla="val 5388994"/>
              <a:gd name="adj2" fmla="val 162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8"/>
          <p:cNvSpPr/>
          <p:nvPr/>
        </p:nvSpPr>
        <p:spPr>
          <a:xfrm>
            <a:off x="5621400" y="2061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8" name="CustomShape 19"/>
          <p:cNvSpPr/>
          <p:nvPr/>
        </p:nvSpPr>
        <p:spPr>
          <a:xfrm>
            <a:off x="7020360" y="191700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7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9" name="CustomShape 20"/>
          <p:cNvSpPr/>
          <p:nvPr/>
        </p:nvSpPr>
        <p:spPr>
          <a:xfrm>
            <a:off x="5621400" y="269964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3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0" name="CustomShape 21"/>
          <p:cNvSpPr/>
          <p:nvPr/>
        </p:nvSpPr>
        <p:spPr>
          <a:xfrm>
            <a:off x="5917680" y="4149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5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1" name="CustomShape 22"/>
          <p:cNvSpPr/>
          <p:nvPr/>
        </p:nvSpPr>
        <p:spPr>
          <a:xfrm>
            <a:off x="4932000" y="364500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4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2" name="CustomShape 23"/>
          <p:cNvSpPr/>
          <p:nvPr/>
        </p:nvSpPr>
        <p:spPr>
          <a:xfrm>
            <a:off x="5076000" y="466236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6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4"/>
          <p:cNvSpPr/>
          <p:nvPr/>
        </p:nvSpPr>
        <p:spPr>
          <a:xfrm>
            <a:off x="5076000" y="2213280"/>
            <a:ext cx="82260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2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4" name="CustomShape 25"/>
          <p:cNvSpPr/>
          <p:nvPr/>
        </p:nvSpPr>
        <p:spPr>
          <a:xfrm>
            <a:off x="7172640" y="2410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8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5" name="CustomShape 26"/>
          <p:cNvSpPr/>
          <p:nvPr/>
        </p:nvSpPr>
        <p:spPr>
          <a:xfrm>
            <a:off x="6660360" y="298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ffffff"/>
                </a:solidFill>
                <a:latin typeface="Calibri"/>
              </a:rPr>
              <a:t>9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6" name="CustomShape 27"/>
          <p:cNvSpPr/>
          <p:nvPr/>
        </p:nvSpPr>
        <p:spPr>
          <a:xfrm>
            <a:off x="7513920" y="370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10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7" name="CustomShape 28"/>
          <p:cNvSpPr/>
          <p:nvPr/>
        </p:nvSpPr>
        <p:spPr>
          <a:xfrm>
            <a:off x="6804360" y="406656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9"/>
          <p:cNvSpPr/>
          <p:nvPr/>
        </p:nvSpPr>
        <p:spPr>
          <a:xfrm>
            <a:off x="7225920" y="4653000"/>
            <a:ext cx="874080" cy="44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39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4400" spc="-1" strike="noStrike" baseline="-25000">
                <a:solidFill>
                  <a:srgbClr val="31859c"/>
                </a:solidFill>
                <a:latin typeface="Calibri"/>
              </a:rPr>
              <a:t>12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9" name="CustomShape 30"/>
          <p:cNvSpPr/>
          <p:nvPr/>
        </p:nvSpPr>
        <p:spPr>
          <a:xfrm>
            <a:off x="876960" y="6021360"/>
            <a:ext cx="2953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verschränkt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30" name="CustomShape 31"/>
          <p:cNvSpPr/>
          <p:nvPr/>
        </p:nvSpPr>
        <p:spPr>
          <a:xfrm>
            <a:off x="5362200" y="6021360"/>
            <a:ext cx="295380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nicht verschränkt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75640" y="625320"/>
            <a:ext cx="306684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 = 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III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1547640" y="1557000"/>
            <a:ext cx="2174040" cy="2159640"/>
          </a:xfrm>
          <a:prstGeom prst="flowChartConnector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547640" y="1557000"/>
            <a:ext cx="2174040" cy="2159640"/>
          </a:xfrm>
          <a:prstGeom prst="pie">
            <a:avLst>
              <a:gd name="adj1" fmla="val 5388994"/>
              <a:gd name="adj2" fmla="val 162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1763640" y="1917000"/>
            <a:ext cx="6897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ffffff"/>
                </a:solidFill>
                <a:latin typeface="Calibri"/>
              </a:rPr>
              <a:t>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627640" y="2529000"/>
            <a:ext cx="8600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31859c"/>
                </a:solidFill>
                <a:latin typeface="Calibri"/>
              </a:rPr>
              <a:t>III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6" name="CustomShape 6"/>
          <p:cNvSpPr/>
          <p:nvPr/>
        </p:nvSpPr>
        <p:spPr>
          <a:xfrm>
            <a:off x="4845960" y="1268640"/>
            <a:ext cx="2966040" cy="2880000"/>
          </a:xfrm>
          <a:prstGeom prst="flowChartConnector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845960" y="1268640"/>
            <a:ext cx="2966040" cy="2880000"/>
          </a:xfrm>
          <a:prstGeom prst="pie">
            <a:avLst>
              <a:gd name="adj1" fmla="val 5388994"/>
              <a:gd name="adj2" fmla="val 162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8"/>
          <p:cNvSpPr/>
          <p:nvPr/>
        </p:nvSpPr>
        <p:spPr>
          <a:xfrm>
            <a:off x="4860000" y="3069000"/>
            <a:ext cx="94104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ffffff"/>
                </a:solidFill>
                <a:latin typeface="Calibri"/>
              </a:rPr>
              <a:t>IV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5925960" y="2853000"/>
            <a:ext cx="1173240" cy="4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31859c"/>
                </a:solidFill>
                <a:latin typeface="Calibri"/>
              </a:rPr>
              <a:t>V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0" name="CustomShape 10"/>
          <p:cNvSpPr/>
          <p:nvPr/>
        </p:nvSpPr>
        <p:spPr>
          <a:xfrm>
            <a:off x="3808800" y="2421000"/>
            <a:ext cx="933120" cy="575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41" name="CustomShape 11"/>
          <p:cNvSpPr/>
          <p:nvPr/>
        </p:nvSpPr>
        <p:spPr>
          <a:xfrm>
            <a:off x="4356000" y="620640"/>
            <a:ext cx="3701160" cy="5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H = 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III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IV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×H</a:t>
            </a:r>
            <a:r>
              <a:rPr b="0" lang="de-DE" sz="2800" spc="-1" strike="noStrike" baseline="-25000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242" name="CustomShape 12"/>
          <p:cNvSpPr/>
          <p:nvPr/>
        </p:nvSpPr>
        <p:spPr>
          <a:xfrm>
            <a:off x="1793520" y="2750400"/>
            <a:ext cx="6897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ffffff"/>
                </a:solidFill>
                <a:latin typeface="Calibri"/>
              </a:rPr>
              <a:t>II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5364000" y="1700640"/>
            <a:ext cx="6897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ffffff"/>
                </a:solidFill>
                <a:latin typeface="Calibri"/>
              </a:rPr>
              <a:t>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5393880" y="2534040"/>
            <a:ext cx="68976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ffffff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ffffff"/>
                </a:solidFill>
                <a:latin typeface="Calibri"/>
              </a:rPr>
              <a:t>II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6444360" y="2205000"/>
            <a:ext cx="860040" cy="3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de-DE" sz="2400" spc="-1" strike="noStrike">
                <a:solidFill>
                  <a:srgbClr val="31859c"/>
                </a:solidFill>
                <a:latin typeface="Calibri"/>
              </a:rPr>
              <a:t>H</a:t>
            </a:r>
            <a:r>
              <a:rPr b="0" lang="de-DE" sz="2400" spc="-1" strike="noStrike" baseline="-25000">
                <a:solidFill>
                  <a:srgbClr val="31859c"/>
                </a:solidFill>
                <a:latin typeface="Calibri"/>
              </a:rPr>
              <a:t>III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1"/>
          <p:cNvGrpSpPr/>
          <p:nvPr/>
        </p:nvGrpSpPr>
        <p:grpSpPr>
          <a:xfrm>
            <a:off x="2853360" y="892080"/>
            <a:ext cx="1696320" cy="3351960"/>
            <a:chOff x="2853360" y="892080"/>
            <a:chExt cx="1696320" cy="3351960"/>
          </a:xfrm>
        </p:grpSpPr>
        <p:sp>
          <p:nvSpPr>
            <p:cNvPr id="247" name="CustomShape 2"/>
            <p:cNvSpPr/>
            <p:nvPr/>
          </p:nvSpPr>
          <p:spPr>
            <a:xfrm flipH="1" flipV="1">
              <a:off x="3451320" y="1595160"/>
              <a:ext cx="1097640" cy="264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48" name="Picture 17" descr="F:\Harald\AppData\Local\Microsoft\Windows\Temporary Internet Files\Content.IE5\6G3Q4JVR\cone-250097_960_720[1].png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flipH="1" rot="20278800">
              <a:off x="3025800" y="1012320"/>
              <a:ext cx="853560" cy="108612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49" name="Picture 5" descr="F:\Harald\AppData\Local\Microsoft\Windows\Temporary Internet Files\Content.IE5\X156FA24\coordinates-150903_960_720[1]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75"/>
                    </a14:imgEffect>
                  </a14:imgLayer>
                </a14:imgProps>
              </a:ext>
            </a:extLst>
          </a:blip>
          <a:stretch/>
        </p:blipFill>
        <p:spPr>
          <a:xfrm>
            <a:off x="1043640" y="-4680"/>
            <a:ext cx="685764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1"/>
          <p:cNvGrpSpPr/>
          <p:nvPr/>
        </p:nvGrpSpPr>
        <p:grpSpPr>
          <a:xfrm>
            <a:off x="2133360" y="892080"/>
            <a:ext cx="1696320" cy="3351960"/>
            <a:chOff x="2133360" y="892080"/>
            <a:chExt cx="1696320" cy="3351960"/>
          </a:xfrm>
        </p:grpSpPr>
        <p:sp>
          <p:nvSpPr>
            <p:cNvPr id="251" name="CustomShape 2"/>
            <p:cNvSpPr/>
            <p:nvPr/>
          </p:nvSpPr>
          <p:spPr>
            <a:xfrm flipH="1" flipV="1">
              <a:off x="2731320" y="1595160"/>
              <a:ext cx="1097640" cy="2648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2" name="Picture 17" descr="F:\Harald\AppData\Local\Microsoft\Windows\Temporary Internet Files\Content.IE5\6G3Q4JVR\cone-250097_960_720[1].png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flipH="1" rot="20278800">
              <a:off x="2305800" y="1012320"/>
              <a:ext cx="853560" cy="10861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3" name="Group 3"/>
          <p:cNvGrpSpPr/>
          <p:nvPr/>
        </p:nvGrpSpPr>
        <p:grpSpPr>
          <a:xfrm>
            <a:off x="3826800" y="687240"/>
            <a:ext cx="1302120" cy="3546000"/>
            <a:chOff x="3826800" y="687240"/>
            <a:chExt cx="1302120" cy="3546000"/>
          </a:xfrm>
        </p:grpSpPr>
        <p:sp>
          <p:nvSpPr>
            <p:cNvPr id="254" name="CustomShape 4"/>
            <p:cNvSpPr/>
            <p:nvPr/>
          </p:nvSpPr>
          <p:spPr>
            <a:xfrm flipV="1">
              <a:off x="3826800" y="1324800"/>
              <a:ext cx="718200" cy="2908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55" name="Picture 17" descr="F:\Harald\AppData\Local\Microsoft\Windows\Temporary Internet Files\Content.IE5\6G3Q4JVR\cone-250097_960_720[1].png"/>
            <p:cNvPicPr/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flipH="1" rot="662400">
              <a:off x="4117320" y="763560"/>
              <a:ext cx="909360" cy="1154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56" name="Picture 5" descr="F:\Harald\AppData\Local\Microsoft\Windows\Temporary Internet Files\Content.IE5\X156FA24\coordinates-150903_960_720[1].png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75"/>
                    </a14:imgEffect>
                  </a14:imgLayer>
                </a14:imgProps>
              </a:ext>
            </a:extLst>
          </a:blip>
          <a:stretch/>
        </p:blipFill>
        <p:spPr>
          <a:xfrm>
            <a:off x="323640" y="-4680"/>
            <a:ext cx="6857640" cy="685764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>
            <a:off x="3253320" y="1052640"/>
            <a:ext cx="2460240" cy="5475240"/>
          </a:xfrm>
          <a:custGeom>
            <a:avLst/>
            <a:gdLst/>
            <a:ahLst/>
            <a:rect l="l" t="t" r="r" b="b"/>
            <a:pathLst>
              <a:path w="2460750" h="5475768">
                <a:moveTo>
                  <a:pt x="1354045" y="0"/>
                </a:moveTo>
                <a:cubicBezTo>
                  <a:pt x="1994656" y="250751"/>
                  <a:pt x="2635268" y="501502"/>
                  <a:pt x="2417301" y="935665"/>
                </a:cubicBezTo>
                <a:cubicBezTo>
                  <a:pt x="2199334" y="1369828"/>
                  <a:pt x="299649" y="1931582"/>
                  <a:pt x="46240" y="2604977"/>
                </a:cubicBezTo>
                <a:cubicBezTo>
                  <a:pt x="-207169" y="3278372"/>
                  <a:pt x="652296" y="4497572"/>
                  <a:pt x="896845" y="4976037"/>
                </a:cubicBezTo>
                <a:cubicBezTo>
                  <a:pt x="1141394" y="5454502"/>
                  <a:pt x="1327463" y="5465135"/>
                  <a:pt x="1513533" y="5475768"/>
                </a:cubicBezTo>
              </a:path>
            </a:pathLst>
          </a:custGeom>
          <a:noFill/>
          <a:ln cap="rnd" w="38160">
            <a:solidFill>
              <a:srgbClr val="ff0000"/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de-DE" sz="3200" spc="-1" strike="noStrike">
                <a:solidFill>
                  <a:srgbClr val="ff0000"/>
                </a:solidFill>
                <a:latin typeface="Calibri"/>
              </a:rPr>
              <a:t>Prozess 2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258" name="CustomShape 6"/>
          <p:cNvSpPr/>
          <p:nvPr/>
        </p:nvSpPr>
        <p:spPr>
          <a:xfrm>
            <a:off x="2619000" y="1307880"/>
            <a:ext cx="6173640" cy="5220360"/>
          </a:xfrm>
          <a:custGeom>
            <a:avLst/>
            <a:gdLst/>
            <a:ahLst/>
            <a:rect l="l" t="t" r="r" b="b"/>
            <a:pathLst>
              <a:path w="6173909" h="5220586">
                <a:moveTo>
                  <a:pt x="2147777" y="5220586"/>
                </a:moveTo>
                <a:cubicBezTo>
                  <a:pt x="4320363" y="3943793"/>
                  <a:pt x="6492949" y="2667000"/>
                  <a:pt x="6134986" y="1796902"/>
                </a:cubicBezTo>
                <a:cubicBezTo>
                  <a:pt x="5777023" y="926804"/>
                  <a:pt x="978195" y="295939"/>
                  <a:pt x="0" y="0"/>
                </a:cubicBezTo>
              </a:path>
            </a:pathLst>
          </a:custGeom>
          <a:noFill/>
          <a:ln cap="rnd" w="38160">
            <a:solidFill>
              <a:srgbClr val="00b050"/>
            </a:solidFill>
            <a:prstDash val="sysDot"/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de-DE" sz="3200" spc="-1" strike="noStrike">
                <a:solidFill>
                  <a:srgbClr val="00b050"/>
                </a:solidFill>
                <a:latin typeface="Calibri"/>
              </a:rPr>
              <a:t>Prozess 1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1"/>
          <p:cNvGrpSpPr/>
          <p:nvPr/>
        </p:nvGrpSpPr>
        <p:grpSpPr>
          <a:xfrm>
            <a:off x="1225440" y="2084040"/>
            <a:ext cx="1048320" cy="1814400"/>
            <a:chOff x="1225440" y="2084040"/>
            <a:chExt cx="1048320" cy="1814400"/>
          </a:xfrm>
        </p:grpSpPr>
        <p:sp>
          <p:nvSpPr>
            <p:cNvPr id="260" name="CustomShape 2"/>
            <p:cNvSpPr/>
            <p:nvPr/>
          </p:nvSpPr>
          <p:spPr>
            <a:xfrm flipH="1" flipV="1">
              <a:off x="1595160" y="2464920"/>
              <a:ext cx="678240" cy="1433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1" name="Picture 17" descr="F:\Harald\AppData\Local\Microsoft\Windows\Temporary Internet Files\Content.IE5\6G3Q4JVR\cone-250097_960_720[1].png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flipH="1" rot="20430000">
              <a:off x="1310040" y="2153160"/>
              <a:ext cx="518760" cy="5976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2" name="Group 3"/>
          <p:cNvGrpSpPr/>
          <p:nvPr/>
        </p:nvGrpSpPr>
        <p:grpSpPr>
          <a:xfrm>
            <a:off x="2285280" y="2002320"/>
            <a:ext cx="665280" cy="1919160"/>
            <a:chOff x="2285280" y="2002320"/>
            <a:chExt cx="665280" cy="1919160"/>
          </a:xfrm>
        </p:grpSpPr>
        <p:sp>
          <p:nvSpPr>
            <p:cNvPr id="263" name="CustomShape 4"/>
            <p:cNvSpPr/>
            <p:nvPr/>
          </p:nvSpPr>
          <p:spPr>
            <a:xfrm flipV="1">
              <a:off x="2285280" y="2347560"/>
              <a:ext cx="366840" cy="1573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4" name="Picture 17" descr="F:\Harald\AppData\Local\Microsoft\Windows\Temporary Internet Files\Content.IE5\6G3Q4JVR\cone-250097_960_720[1].png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flipH="1" rot="700800">
              <a:off x="2426760" y="2042640"/>
              <a:ext cx="465480" cy="623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5" name="Group 5"/>
          <p:cNvGrpSpPr/>
          <p:nvPr/>
        </p:nvGrpSpPr>
        <p:grpSpPr>
          <a:xfrm>
            <a:off x="6045120" y="3935880"/>
            <a:ext cx="1011240" cy="1329120"/>
            <a:chOff x="6045120" y="3935880"/>
            <a:chExt cx="1011240" cy="1329120"/>
          </a:xfrm>
        </p:grpSpPr>
        <p:sp>
          <p:nvSpPr>
            <p:cNvPr id="266" name="CustomShape 6"/>
            <p:cNvSpPr/>
            <p:nvPr/>
          </p:nvSpPr>
          <p:spPr>
            <a:xfrm flipH="1">
              <a:off x="6378120" y="3935880"/>
              <a:ext cx="678240" cy="994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7" name="Picture 17" descr="F:\Harald\AppData\Local\Microsoft\Windows\Temporary Internet Files\Content.IE5\6G3Q4JVR\cone-250097_960_720[1].png"/>
            <p:cNvPicPr/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2940800">
              <a:off x="6114240" y="4741920"/>
              <a:ext cx="527400" cy="40752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8" name="Group 7"/>
          <p:cNvGrpSpPr/>
          <p:nvPr/>
        </p:nvGrpSpPr>
        <p:grpSpPr>
          <a:xfrm>
            <a:off x="7067880" y="3925440"/>
            <a:ext cx="681840" cy="1331640"/>
            <a:chOff x="7067880" y="3925440"/>
            <a:chExt cx="681840" cy="1331640"/>
          </a:xfrm>
        </p:grpSpPr>
        <p:sp>
          <p:nvSpPr>
            <p:cNvPr id="269" name="CustomShape 8"/>
            <p:cNvSpPr/>
            <p:nvPr/>
          </p:nvSpPr>
          <p:spPr>
            <a:xfrm>
              <a:off x="7067880" y="3925440"/>
              <a:ext cx="366840" cy="109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rnd" w="63360">
              <a:solidFill>
                <a:srgbClr val="c4bd9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0" name="Picture 17" descr="F:\Harald\AppData\Local\Microsoft\Windows\Temporary Internet Files\Content.IE5\6G3Q4JVR\cone-250097_960_720[1].png"/>
            <p:cNvPicPr/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57000" colorTemp="11500"/>
                      </a14:imgEffect>
                    </a14:imgLayer>
                  </a14:imgProps>
                </a:ext>
              </a:extLst>
            </a:blip>
            <a:stretch/>
          </p:blipFill>
          <p:spPr>
            <a:xfrm rot="10310400">
              <a:off x="7243920" y="4789440"/>
              <a:ext cx="460440" cy="4366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71" name="Picture 5" descr="F:\Harald\AppData\Local\Microsoft\Windows\Temporary Internet Files\Content.IE5\X156FA24\coordinates-150903_960_720[1].png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75"/>
                    </a14:imgEffect>
                  </a14:imgLayer>
                </a14:imgProps>
              </a:ext>
            </a:extLst>
          </a:blip>
          <a:stretch/>
        </p:blipFill>
        <p:spPr>
          <a:xfrm>
            <a:off x="5108040" y="1650240"/>
            <a:ext cx="3712320" cy="3712320"/>
          </a:xfrm>
          <a:prstGeom prst="rect">
            <a:avLst/>
          </a:prstGeom>
          <a:ln>
            <a:noFill/>
          </a:ln>
        </p:spPr>
      </p:pic>
      <p:sp>
        <p:nvSpPr>
          <p:cNvPr id="272" name="CustomShape 9"/>
          <p:cNvSpPr/>
          <p:nvPr/>
        </p:nvSpPr>
        <p:spPr>
          <a:xfrm flipH="1" rot="10800000">
            <a:off x="6313320" y="5017680"/>
            <a:ext cx="1121760" cy="1112760"/>
          </a:xfrm>
          <a:custGeom>
            <a:avLst/>
            <a:gdLst/>
            <a:ahLst/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cap="rnd" w="38160">
            <a:solidFill>
              <a:srgbClr val="00b050"/>
            </a:solidFill>
            <a:prstDash val="sysDot"/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0"/>
          <p:cNvSpPr/>
          <p:nvPr/>
        </p:nvSpPr>
        <p:spPr>
          <a:xfrm>
            <a:off x="831600" y="980640"/>
            <a:ext cx="105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de-DE" sz="1800" spc="-1" strike="noStrike">
                <a:solidFill>
                  <a:srgbClr val="00b050"/>
                </a:solidFill>
                <a:latin typeface="Calibri"/>
              </a:rPr>
              <a:t>Prozess 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4" name="CustomShape 11"/>
          <p:cNvSpPr/>
          <p:nvPr/>
        </p:nvSpPr>
        <p:spPr>
          <a:xfrm>
            <a:off x="7257240" y="5605560"/>
            <a:ext cx="1054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1" lang="de-DE" sz="1800" spc="-1" strike="noStrike">
                <a:solidFill>
                  <a:srgbClr val="00b050"/>
                </a:solidFill>
                <a:latin typeface="Calibri"/>
              </a:rPr>
              <a:t>Prozess 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5" name="CustomShape 12"/>
          <p:cNvSpPr/>
          <p:nvPr/>
        </p:nvSpPr>
        <p:spPr>
          <a:xfrm>
            <a:off x="6516720" y="1043280"/>
            <a:ext cx="857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Wigner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6" name="CustomShape 13"/>
          <p:cNvSpPr/>
          <p:nvPr/>
        </p:nvSpPr>
        <p:spPr>
          <a:xfrm>
            <a:off x="1325160" y="5605560"/>
            <a:ext cx="1653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Wigners Freund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77" name="CustomShape 14"/>
          <p:cNvSpPr/>
          <p:nvPr/>
        </p:nvSpPr>
        <p:spPr>
          <a:xfrm>
            <a:off x="4287600" y="2997000"/>
            <a:ext cx="56988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66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de-DE" sz="6600" spc="-1" strike="noStrike">
              <a:latin typeface="Arial"/>
            </a:endParaRPr>
          </a:p>
        </p:txBody>
      </p:sp>
      <p:pic>
        <p:nvPicPr>
          <p:cNvPr id="278" name="Picture 5" descr="F:\Harald\AppData\Local\Microsoft\Windows\Temporary Internet Files\Content.IE5\X156FA24\coordinates-150903_960_720[1].png"/>
          <p:cNvPicPr/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875"/>
                    </a14:imgEffect>
                  </a14:imgLayer>
                </a14:imgProps>
              </a:ext>
            </a:extLst>
          </a:blip>
          <a:stretch/>
        </p:blipFill>
        <p:spPr>
          <a:xfrm>
            <a:off x="323640" y="1660680"/>
            <a:ext cx="3712320" cy="3712320"/>
          </a:xfrm>
          <a:prstGeom prst="rect">
            <a:avLst/>
          </a:prstGeom>
          <a:ln>
            <a:noFill/>
          </a:ln>
        </p:spPr>
      </p:pic>
      <p:sp>
        <p:nvSpPr>
          <p:cNvPr id="279" name="CustomShape 15"/>
          <p:cNvSpPr/>
          <p:nvPr/>
        </p:nvSpPr>
        <p:spPr>
          <a:xfrm>
            <a:off x="1537920" y="711360"/>
            <a:ext cx="1121760" cy="1579320"/>
          </a:xfrm>
          <a:custGeom>
            <a:avLst/>
            <a:gdLst/>
            <a:ahLst/>
            <a:rect l="l" t="t" r="r" b="b"/>
            <a:pathLst>
              <a:path w="1122218" h="1579714">
                <a:moveTo>
                  <a:pt x="1122218" y="1475804"/>
                </a:moveTo>
                <a:cubicBezTo>
                  <a:pt x="1002722" y="729390"/>
                  <a:pt x="883226" y="-17023"/>
                  <a:pt x="696190" y="295"/>
                </a:cubicBezTo>
                <a:cubicBezTo>
                  <a:pt x="509154" y="17613"/>
                  <a:pt x="65809" y="1316477"/>
                  <a:pt x="0" y="1579714"/>
                </a:cubicBezTo>
              </a:path>
            </a:pathLst>
          </a:custGeom>
          <a:noFill/>
          <a:ln cap="rnd" w="38160">
            <a:solidFill>
              <a:srgbClr val="00b050"/>
            </a:solidFill>
            <a:prstDash val="sysDot"/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140000" y="990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flipH="1" flipV="1" rot="5400000">
            <a:off x="4745160" y="710280"/>
            <a:ext cx="231480" cy="788760"/>
          </a:xfrm>
          <a:prstGeom prst="curvedConnector3">
            <a:avLst>
              <a:gd name="adj1" fmla="val 279157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4225320" y="26064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284000" y="336636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 flipV="1" rot="16200000">
            <a:off x="4932360" y="2897640"/>
            <a:ext cx="791640" cy="1436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3807360" y="2781000"/>
            <a:ext cx="377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erzeugen auf noch unverstandene Art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6372360" y="4797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Quanten-mechanik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 rot="10800000">
            <a:off x="5400720" y="4951080"/>
            <a:ext cx="971640" cy="6382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3061800" y="5374800"/>
            <a:ext cx="2989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liefern Wahrscheinlichkeiten 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für Geschehnisse unter diesen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1940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2648160" y="3850560"/>
            <a:ext cx="1345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zum Beispiel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das Gehirn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 flipV="1">
            <a:off x="4001040" y="4158360"/>
            <a:ext cx="2826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>
            <a:off x="2313720" y="1437480"/>
            <a:ext cx="1273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das Einzige,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dessen Sein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sicher ist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3" name="CustomShape 14"/>
          <p:cNvSpPr/>
          <p:nvPr/>
        </p:nvSpPr>
        <p:spPr>
          <a:xfrm flipV="1">
            <a:off x="3596760" y="1782000"/>
            <a:ext cx="542880" cy="1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165040" y="990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 flipH="1" flipV="1" rot="5400000">
            <a:off x="2770200" y="710280"/>
            <a:ext cx="231480" cy="788760"/>
          </a:xfrm>
          <a:prstGeom prst="curvedConnector3">
            <a:avLst>
              <a:gd name="adj1" fmla="val 279157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2250720" y="26064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309040" y="336636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 flipV="1" rot="16200000">
            <a:off x="2957760" y="2897640"/>
            <a:ext cx="791640" cy="143640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6"/>
          <p:cNvSpPr/>
          <p:nvPr/>
        </p:nvSpPr>
        <p:spPr>
          <a:xfrm>
            <a:off x="1832400" y="2781000"/>
            <a:ext cx="377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erzeugen auf noch unverstandene Art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4541400" y="4797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Quanten-mechanik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 rot="10800000">
            <a:off x="3425760" y="4951080"/>
            <a:ext cx="1115640" cy="6382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9"/>
          <p:cNvSpPr/>
          <p:nvPr/>
        </p:nvSpPr>
        <p:spPr>
          <a:xfrm>
            <a:off x="2484000" y="5403240"/>
            <a:ext cx="185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können diese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auftauchen lassen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2015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5431680" y="3286800"/>
            <a:ext cx="3107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sind Erscheinungen,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Näherungen, sind nicht wirklich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 flipH="1">
            <a:off x="4541400" y="3609720"/>
            <a:ext cx="869040" cy="54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3"/>
          <p:cNvSpPr/>
          <p:nvPr/>
        </p:nvSpPr>
        <p:spPr>
          <a:xfrm>
            <a:off x="6005880" y="4085280"/>
            <a:ext cx="3011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sind näher an der Wirklichkeit,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näher am 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 flipH="1">
            <a:off x="6445800" y="4731840"/>
            <a:ext cx="1064520" cy="29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5"/>
          <p:cNvSpPr/>
          <p:nvPr/>
        </p:nvSpPr>
        <p:spPr>
          <a:xfrm>
            <a:off x="260640" y="1412640"/>
            <a:ext cx="12736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das Einzige,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dessen Sein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sicher ist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 flipV="1">
            <a:off x="1543680" y="1780920"/>
            <a:ext cx="621360" cy="9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7"/>
          <p:cNvSpPr/>
          <p:nvPr/>
        </p:nvSpPr>
        <p:spPr>
          <a:xfrm>
            <a:off x="672120" y="2550600"/>
            <a:ext cx="6101280" cy="815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00"/>
                </a:solidFill>
                <a:latin typeface="Calibri"/>
              </a:rPr>
              <a:t>sinnloser Versuch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2165040" y="990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 flipH="1" flipV="1" rot="5400000">
            <a:off x="2770200" y="710280"/>
            <a:ext cx="231480" cy="788760"/>
          </a:xfrm>
          <a:prstGeom prst="curvedConnector3">
            <a:avLst>
              <a:gd name="adj1" fmla="val 279157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>
            <a:off x="2250720" y="26064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2309040" y="336636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4541400" y="4797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Quanten-mechanik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 rot="10800000">
            <a:off x="3425760" y="4951080"/>
            <a:ext cx="1115640" cy="6382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2484000" y="5403240"/>
            <a:ext cx="185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können diese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auftauchen lassen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Ausweg 1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587480" y="3131640"/>
            <a:ext cx="3777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erzeugen auf noch unverstandene Art 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 flipV="1" rot="16200000">
            <a:off x="3520080" y="2659320"/>
            <a:ext cx="3014640" cy="125964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813360" y="2699640"/>
            <a:ext cx="1308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erkennt sich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212000" y="206100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klassischer Physik beschriebene Dinge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444360" y="3491640"/>
            <a:ext cx="2232000" cy="1583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ffffff"/>
                </a:solidFill>
                <a:latin typeface="Calibri"/>
              </a:rPr>
              <a:t>von Quanten-mechanik beschriebene Dinge, auch Bewusstsein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 rot="10800000">
            <a:off x="5328720" y="3645360"/>
            <a:ext cx="1115640" cy="638280"/>
          </a:xfrm>
          <a:prstGeom prst="curvedConnector2">
            <a:avLst/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4386960" y="4097880"/>
            <a:ext cx="185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können diese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auftauchen lassen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Ausweg 2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7" name="CustomShape 7"/>
          <p:cNvSpPr/>
          <p:nvPr/>
        </p:nvSpPr>
        <p:spPr>
          <a:xfrm flipH="1" flipV="1" rot="5400000">
            <a:off x="7049520" y="3212280"/>
            <a:ext cx="231480" cy="788760"/>
          </a:xfrm>
          <a:prstGeom prst="curvedConnector3">
            <a:avLst>
              <a:gd name="adj1" fmla="val 283635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"/>
          <p:cNvGrpSpPr/>
          <p:nvPr/>
        </p:nvGrpSpPr>
        <p:grpSpPr>
          <a:xfrm>
            <a:off x="3511800" y="4307400"/>
            <a:ext cx="955440" cy="1840680"/>
            <a:chOff x="3511800" y="4307400"/>
            <a:chExt cx="955440" cy="1840680"/>
          </a:xfrm>
        </p:grpSpPr>
        <p:pic>
          <p:nvPicPr>
            <p:cNvPr id="149" name="Picture 11" descr="F:\Harald\AppData\Local\Microsoft\Windows\Temporary Internet Files\Content.IE5\GHAEXXE2\772px-Gaussian_distribution_thick_lines.svg[1].png"/>
            <p:cNvPicPr/>
            <p:nvPr/>
          </p:nvPicPr>
          <p:blipFill>
            <a:blip r:embed="rId1"/>
            <a:stretch/>
          </p:blipFill>
          <p:spPr>
            <a:xfrm>
              <a:off x="3511800" y="4357800"/>
              <a:ext cx="955440" cy="1790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0" name="CustomShape 2"/>
            <p:cNvSpPr/>
            <p:nvPr/>
          </p:nvSpPr>
          <p:spPr>
            <a:xfrm>
              <a:off x="4361040" y="5923440"/>
              <a:ext cx="106200" cy="22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CustomShape 3"/>
            <p:cNvSpPr/>
            <p:nvPr/>
          </p:nvSpPr>
          <p:spPr>
            <a:xfrm>
              <a:off x="3922560" y="4307400"/>
              <a:ext cx="136800" cy="224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2" name="Picture 11" descr="F:\Harald\AppData\Local\Microsoft\Windows\Temporary Internet Files\Content.IE5\GHAEXXE2\772px-Gaussian_distribution_thick_lines.svg[1].png"/>
          <p:cNvPicPr/>
          <p:nvPr/>
        </p:nvPicPr>
        <p:blipFill>
          <a:blip r:embed="rId2"/>
          <a:stretch/>
        </p:blipFill>
        <p:spPr>
          <a:xfrm>
            <a:off x="179640" y="1292400"/>
            <a:ext cx="7272360" cy="4980960"/>
          </a:xfrm>
          <a:prstGeom prst="rect">
            <a:avLst/>
          </a:prstGeom>
          <a:ln>
            <a:noFill/>
          </a:ln>
        </p:spPr>
      </p:pic>
      <p:sp>
        <p:nvSpPr>
          <p:cNvPr id="153" name="CustomShape 4"/>
          <p:cNvSpPr/>
          <p:nvPr/>
        </p:nvSpPr>
        <p:spPr>
          <a:xfrm>
            <a:off x="7058880" y="5469120"/>
            <a:ext cx="203580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Wachsende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Entfernung der 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Vorstellungswelt 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von der Wirklichkeit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62760" y="5243760"/>
            <a:ext cx="879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weiser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Bereich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2565720" y="623880"/>
            <a:ext cx="1891080" cy="11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Maximum der 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Vorstellungsdichte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definiert</a:t>
            </a: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normal“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5516280" y="5253120"/>
            <a:ext cx="1426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wahnsinniger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Bereich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3713400" y="3814920"/>
            <a:ext cx="540720" cy="729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mir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san </a:t>
            </a:r>
            <a:endParaRPr b="0" lang="de-D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</a:rPr>
              <a:t>mir“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58" name="CustomShape 9"/>
          <p:cNvSpPr/>
          <p:nvPr/>
        </p:nvSpPr>
        <p:spPr>
          <a:xfrm>
            <a:off x="5569920" y="370440"/>
            <a:ext cx="3466440" cy="23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72000"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Verengung von Vorstellungs-vielfalt durch Sprache </a:t>
            </a:r>
            <a:endParaRPr b="0" lang="de-DE" sz="4400" spc="-1" strike="noStrike">
              <a:latin typeface="Arial"/>
            </a:endParaRPr>
          </a:p>
        </p:txBody>
      </p:sp>
      <p:grpSp>
        <p:nvGrpSpPr>
          <p:cNvPr id="159" name="Group 10"/>
          <p:cNvGrpSpPr/>
          <p:nvPr/>
        </p:nvGrpSpPr>
        <p:grpSpPr>
          <a:xfrm>
            <a:off x="1259640" y="2660760"/>
            <a:ext cx="1511640" cy="1151640"/>
            <a:chOff x="1259640" y="2660760"/>
            <a:chExt cx="1511640" cy="1151640"/>
          </a:xfrm>
        </p:grpSpPr>
        <p:sp>
          <p:nvSpPr>
            <p:cNvPr id="160" name="CustomShape 11"/>
            <p:cNvSpPr/>
            <p:nvPr/>
          </p:nvSpPr>
          <p:spPr>
            <a:xfrm>
              <a:off x="1403640" y="2660760"/>
              <a:ext cx="1367640" cy="57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12"/>
            <p:cNvSpPr/>
            <p:nvPr/>
          </p:nvSpPr>
          <p:spPr>
            <a:xfrm>
              <a:off x="1259640" y="3236760"/>
              <a:ext cx="1367640" cy="57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2" name="Group 13"/>
          <p:cNvGrpSpPr/>
          <p:nvPr/>
        </p:nvGrpSpPr>
        <p:grpSpPr>
          <a:xfrm>
            <a:off x="4211640" y="2660760"/>
            <a:ext cx="1511640" cy="1151640"/>
            <a:chOff x="4211640" y="2660760"/>
            <a:chExt cx="1511640" cy="1151640"/>
          </a:xfrm>
        </p:grpSpPr>
        <p:sp>
          <p:nvSpPr>
            <p:cNvPr id="163" name="CustomShape 14"/>
            <p:cNvSpPr/>
            <p:nvPr/>
          </p:nvSpPr>
          <p:spPr>
            <a:xfrm flipH="1">
              <a:off x="4211280" y="2660760"/>
              <a:ext cx="1367640" cy="57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15"/>
            <p:cNvSpPr/>
            <p:nvPr/>
          </p:nvSpPr>
          <p:spPr>
            <a:xfrm flipH="1">
              <a:off x="4355280" y="3236760"/>
              <a:ext cx="1367640" cy="575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68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5" name="CustomShape 16"/>
          <p:cNvSpPr/>
          <p:nvPr/>
        </p:nvSpPr>
        <p:spPr>
          <a:xfrm>
            <a:off x="466560" y="2590560"/>
            <a:ext cx="912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Sprach-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„</a:t>
            </a: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Druck“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060000" y="2421000"/>
            <a:ext cx="2592000" cy="2592000"/>
          </a:xfrm>
          <a:prstGeom prst="ellipse">
            <a:avLst/>
          </a:prstGeom>
          <a:noFill/>
          <a:ln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4356000" y="2421000"/>
            <a:ext cx="1295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headEnd len="lg" type="oval" w="lg"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3"/>
          <p:cNvSpPr/>
          <p:nvPr/>
        </p:nvSpPr>
        <p:spPr>
          <a:xfrm>
            <a:off x="3062520" y="5013000"/>
            <a:ext cx="1293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headEnd len="lg" type="triangle" w="lg"/>
            <a:tailEnd len="lg" type="oval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4"/>
          <p:cNvSpPr/>
          <p:nvPr/>
        </p:nvSpPr>
        <p:spPr>
          <a:xfrm>
            <a:off x="4324680" y="3685680"/>
            <a:ext cx="71640" cy="7164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4065840" y="3501000"/>
            <a:ext cx="287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Z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4191120" y="2421000"/>
            <a:ext cx="30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μ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4214520" y="4581000"/>
            <a:ext cx="30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μ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5220360" y="19890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 baseline="30000">
                <a:solidFill>
                  <a:srgbClr val="000000"/>
                </a:solidFill>
                <a:latin typeface="Calibri"/>
              </a:rPr>
              <a:t>(1)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3155400" y="5004000"/>
            <a:ext cx="430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de-DE" sz="1800" spc="-1" strike="noStrike" baseline="30000">
                <a:solidFill>
                  <a:srgbClr val="000000"/>
                </a:solidFill>
                <a:latin typeface="Calibri"/>
              </a:rPr>
              <a:t>(2)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483640" y="1340640"/>
            <a:ext cx="4319640" cy="4319640"/>
          </a:xfrm>
          <a:prstGeom prst="flowChartConnector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2483640" y="1340640"/>
            <a:ext cx="4319640" cy="4319640"/>
          </a:xfrm>
          <a:prstGeom prst="pie">
            <a:avLst>
              <a:gd name="adj1" fmla="val 5388994"/>
              <a:gd name="adj2" fmla="val 1620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924000" y="413640"/>
            <a:ext cx="1306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Welt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697560" y="1700640"/>
            <a:ext cx="514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>
            <a:off x="5065560" y="4230360"/>
            <a:ext cx="514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B</a:t>
            </a:r>
            <a:endParaRPr b="0" lang="de-DE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483640" y="1340640"/>
            <a:ext cx="4319640" cy="4319640"/>
          </a:xfrm>
          <a:prstGeom prst="flowChartConnector">
            <a:avLst/>
          </a:prstGeom>
          <a:pattFill prst="lgGrid">
            <a:fgClr>
              <a:srgbClr val="4f81bd"/>
            </a:fgClr>
            <a:bgClr>
              <a:srgbClr val="ffffff"/>
            </a:bgClr>
          </a:patt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2483640" y="1340640"/>
            <a:ext cx="4319640" cy="4319640"/>
          </a:xfrm>
          <a:prstGeom prst="pie">
            <a:avLst>
              <a:gd name="adj1" fmla="val 5388994"/>
              <a:gd name="adj2" fmla="val 16200000"/>
            </a:avLst>
          </a:prstGeom>
          <a:pattFill prst="lgGrid">
            <a:fgClr>
              <a:srgbClr val="ffffff"/>
            </a:fgClr>
            <a:bgClr>
              <a:srgbClr val="4f81bd"/>
            </a:bgClr>
          </a:patt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3697560" y="1700640"/>
            <a:ext cx="514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</a:rPr>
              <a:t>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5065560" y="4230360"/>
            <a:ext cx="514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r">
              <a:lnSpc>
                <a:spcPct val="100000"/>
              </a:lnSpc>
            </a:pPr>
            <a:r>
              <a:rPr b="0" lang="de-DE" sz="4400" spc="-1" strike="noStrike">
                <a:solidFill>
                  <a:srgbClr val="31859c"/>
                </a:solidFill>
                <a:latin typeface="Calibri"/>
              </a:rPr>
              <a:t>B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4860000" y="2843640"/>
            <a:ext cx="1872000" cy="1161000"/>
          </a:xfrm>
          <a:prstGeom prst="ellipse">
            <a:avLst/>
          </a:prstGeom>
          <a:pattFill prst="openDmnd">
            <a:fgClr>
              <a:srgbClr val="ffffff"/>
            </a:fgClr>
            <a:bgClr>
              <a:srgbClr val="4f81bd"/>
            </a:bgClr>
          </a:patt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800" spc="-1" strike="noStrike">
                <a:solidFill>
                  <a:srgbClr val="ffffff"/>
                </a:solidFill>
                <a:latin typeface="Calibri"/>
              </a:rPr>
              <a:t>Denken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 flipH="1" flipV="1" rot="5400000">
            <a:off x="5380200" y="2596680"/>
            <a:ext cx="169560" cy="661680"/>
          </a:xfrm>
          <a:prstGeom prst="curvedConnector3">
            <a:avLst>
              <a:gd name="adj1" fmla="val 234422"/>
            </a:avLst>
          </a:prstGeom>
          <a:noFill/>
          <a:ln w="25560">
            <a:solidFill>
              <a:srgbClr val="4a7ebb"/>
            </a:solidFill>
            <a:round/>
            <a:tailEnd len="med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LibreOffice/6.3.5.2$Linux_X86_64 LibreOffice_project/30$Build-2</Application>
  <Words>246</Words>
  <Paragraphs>140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2015-05-08T16:18:00Z</dcterms:created>
  <dc:creator>Harald Rieder</dc:creator>
  <dc:description/>
  <dc:language>de-DE</dc:language>
  <cp:lastModifiedBy/>
  <dcterms:modified xsi:type="dcterms:W3CDTF">2020-04-25T12:03:18Z</dcterms:modified>
  <cp:revision>174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