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Prozess 4"/>
          <p:cNvSpPr/>
          <p:nvPr/>
        </p:nvSpPr>
        <p:spPr>
          <a:xfrm>
            <a:off x="1115616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1115616" y="1772816"/>
            <a:ext cx="2304256" cy="648072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7" name="Flussdiagramm: Prozess 6"/>
          <p:cNvSpPr/>
          <p:nvPr/>
        </p:nvSpPr>
        <p:spPr>
          <a:xfrm>
            <a:off x="1115616" y="4218590"/>
            <a:ext cx="2304256" cy="648072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5580112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5580112" y="1772816"/>
            <a:ext cx="2304256" cy="936104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5580112" y="3933056"/>
            <a:ext cx="2304256" cy="933606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835696" y="12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Sender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56176" y="126876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Empfänger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491880" y="24208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91880" y="27089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6594" y="238688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516594" y="389081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179512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 </a:t>
            </a:r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179512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56792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555776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itel 1"/>
          <p:cNvSpPr txBox="1">
            <a:spLocks/>
          </p:cNvSpPr>
          <p:nvPr/>
        </p:nvSpPr>
        <p:spPr>
          <a:xfrm>
            <a:off x="107504" y="553244"/>
            <a:ext cx="892899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1</a:t>
            </a:r>
            <a:r>
              <a:rPr lang="de-DE" sz="2800" smtClean="0"/>
              <a:t>×H</a:t>
            </a:r>
            <a:r>
              <a:rPr lang="de-DE" sz="2800" baseline="-25000" smtClean="0"/>
              <a:t>2</a:t>
            </a:r>
            <a:r>
              <a:rPr lang="de-DE" sz="2800" smtClean="0"/>
              <a:t>×H</a:t>
            </a:r>
            <a:r>
              <a:rPr lang="de-DE" sz="2800" baseline="-25000" smtClean="0"/>
              <a:t>3</a:t>
            </a:r>
            <a:r>
              <a:rPr lang="de-DE" sz="2800" smtClean="0"/>
              <a:t>×H</a:t>
            </a:r>
            <a:r>
              <a:rPr lang="de-DE" sz="2800" baseline="-25000" smtClean="0"/>
              <a:t>4</a:t>
            </a:r>
            <a:r>
              <a:rPr lang="de-DE" sz="2800" smtClean="0"/>
              <a:t>×H</a:t>
            </a:r>
            <a:r>
              <a:rPr lang="de-DE" sz="2800" baseline="-25000" smtClean="0"/>
              <a:t>5</a:t>
            </a:r>
            <a:r>
              <a:rPr lang="de-DE" sz="2800" smtClean="0"/>
              <a:t>×H</a:t>
            </a:r>
            <a:r>
              <a:rPr lang="de-DE" sz="2800" baseline="-25000" smtClean="0"/>
              <a:t>6</a:t>
            </a:r>
            <a:r>
              <a:rPr lang="de-DE" sz="2800" smtClean="0"/>
              <a:t>×H</a:t>
            </a:r>
            <a:r>
              <a:rPr lang="de-DE" sz="2800" baseline="-25000" smtClean="0"/>
              <a:t>7</a:t>
            </a:r>
            <a:r>
              <a:rPr lang="de-DE" sz="2800" smtClean="0"/>
              <a:t>×H</a:t>
            </a:r>
            <a:r>
              <a:rPr lang="de-DE" sz="2800" baseline="-25000" smtClean="0"/>
              <a:t>8</a:t>
            </a:r>
            <a:r>
              <a:rPr lang="de-DE" sz="2800" smtClean="0"/>
              <a:t>×H</a:t>
            </a:r>
            <a:r>
              <a:rPr lang="de-DE" sz="2800" baseline="-25000" smtClean="0"/>
              <a:t>9</a:t>
            </a:r>
            <a:r>
              <a:rPr lang="de-DE" sz="2800" smtClean="0"/>
              <a:t>×H</a:t>
            </a:r>
            <a:r>
              <a:rPr lang="de-DE" sz="2800" baseline="-25000" smtClean="0"/>
              <a:t>10</a:t>
            </a:r>
            <a:r>
              <a:rPr lang="de-DE" sz="2800" smtClean="0"/>
              <a:t>×H</a:t>
            </a:r>
            <a:r>
              <a:rPr lang="de-DE" sz="2800" baseline="-25000" smtClean="0"/>
              <a:t>11</a:t>
            </a:r>
            <a:r>
              <a:rPr lang="de-DE" sz="2800" smtClean="0"/>
              <a:t>×H</a:t>
            </a:r>
            <a:r>
              <a:rPr lang="de-DE" sz="2800" baseline="-25000" smtClean="0"/>
              <a:t>12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1156792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1453208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5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467544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4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6" name="Titel 1"/>
          <p:cNvSpPr txBox="1">
            <a:spLocks/>
          </p:cNvSpPr>
          <p:nvPr/>
        </p:nvSpPr>
        <p:spPr>
          <a:xfrm>
            <a:off x="611560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6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8" name="Titel 1"/>
          <p:cNvSpPr txBox="1">
            <a:spLocks/>
          </p:cNvSpPr>
          <p:nvPr/>
        </p:nvSpPr>
        <p:spPr>
          <a:xfrm>
            <a:off x="611560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2708176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2195736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3049488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itel 1"/>
          <p:cNvSpPr txBox="1">
            <a:spLocks/>
          </p:cNvSpPr>
          <p:nvPr/>
        </p:nvSpPr>
        <p:spPr>
          <a:xfrm>
            <a:off x="2339752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2761456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Flussdiagramm: Verbindungsstelle 44"/>
          <p:cNvSpPr/>
          <p:nvPr/>
        </p:nvSpPr>
        <p:spPr>
          <a:xfrm rot="5400000">
            <a:off x="4644008" y="134124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Kreis 45"/>
          <p:cNvSpPr/>
          <p:nvPr/>
        </p:nvSpPr>
        <p:spPr>
          <a:xfrm rot="5400000">
            <a:off x="4644008" y="134124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Titel 1"/>
          <p:cNvSpPr txBox="1">
            <a:spLocks/>
          </p:cNvSpPr>
          <p:nvPr/>
        </p:nvSpPr>
        <p:spPr>
          <a:xfrm>
            <a:off x="5621288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4" name="Titel 1"/>
          <p:cNvSpPr txBox="1">
            <a:spLocks/>
          </p:cNvSpPr>
          <p:nvPr/>
        </p:nvSpPr>
        <p:spPr>
          <a:xfrm>
            <a:off x="7020272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7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5" name="Titel 1"/>
          <p:cNvSpPr txBox="1">
            <a:spLocks/>
          </p:cNvSpPr>
          <p:nvPr/>
        </p:nvSpPr>
        <p:spPr>
          <a:xfrm>
            <a:off x="5621288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6" name="Titel 1"/>
          <p:cNvSpPr txBox="1">
            <a:spLocks/>
          </p:cNvSpPr>
          <p:nvPr/>
        </p:nvSpPr>
        <p:spPr>
          <a:xfrm>
            <a:off x="5917704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itel 1"/>
          <p:cNvSpPr txBox="1">
            <a:spLocks/>
          </p:cNvSpPr>
          <p:nvPr/>
        </p:nvSpPr>
        <p:spPr>
          <a:xfrm>
            <a:off x="4932040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itel 1"/>
          <p:cNvSpPr txBox="1">
            <a:spLocks/>
          </p:cNvSpPr>
          <p:nvPr/>
        </p:nvSpPr>
        <p:spPr>
          <a:xfrm>
            <a:off x="5076056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itel 1"/>
          <p:cNvSpPr txBox="1">
            <a:spLocks/>
          </p:cNvSpPr>
          <p:nvPr/>
        </p:nvSpPr>
        <p:spPr>
          <a:xfrm>
            <a:off x="5076056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0" name="Titel 1"/>
          <p:cNvSpPr txBox="1">
            <a:spLocks/>
          </p:cNvSpPr>
          <p:nvPr/>
        </p:nvSpPr>
        <p:spPr>
          <a:xfrm>
            <a:off x="7172672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8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1" name="Titel 1"/>
          <p:cNvSpPr txBox="1">
            <a:spLocks/>
          </p:cNvSpPr>
          <p:nvPr/>
        </p:nvSpPr>
        <p:spPr>
          <a:xfrm>
            <a:off x="6660232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9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2" name="Titel 1"/>
          <p:cNvSpPr txBox="1">
            <a:spLocks/>
          </p:cNvSpPr>
          <p:nvPr/>
        </p:nvSpPr>
        <p:spPr>
          <a:xfrm>
            <a:off x="7513984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el 1"/>
          <p:cNvSpPr txBox="1">
            <a:spLocks/>
          </p:cNvSpPr>
          <p:nvPr/>
        </p:nvSpPr>
        <p:spPr>
          <a:xfrm>
            <a:off x="6804248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Titel 1"/>
          <p:cNvSpPr txBox="1">
            <a:spLocks/>
          </p:cNvSpPr>
          <p:nvPr/>
        </p:nvSpPr>
        <p:spPr>
          <a:xfrm>
            <a:off x="7225952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Titel 1"/>
          <p:cNvSpPr txBox="1">
            <a:spLocks/>
          </p:cNvSpPr>
          <p:nvPr/>
        </p:nvSpPr>
        <p:spPr>
          <a:xfrm>
            <a:off x="876850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verschränkt</a:t>
            </a:r>
            <a:endParaRPr lang="de-DE" sz="2800" dirty="0"/>
          </a:p>
        </p:txBody>
      </p:sp>
      <p:sp>
        <p:nvSpPr>
          <p:cNvPr id="86" name="Titel 1"/>
          <p:cNvSpPr txBox="1">
            <a:spLocks/>
          </p:cNvSpPr>
          <p:nvPr/>
        </p:nvSpPr>
        <p:spPr>
          <a:xfrm>
            <a:off x="5362128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nicht verschränkt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07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/>
          <p:cNvSpPr txBox="1">
            <a:spLocks/>
          </p:cNvSpPr>
          <p:nvPr/>
        </p:nvSpPr>
        <p:spPr>
          <a:xfrm>
            <a:off x="1475656" y="625252"/>
            <a:ext cx="3067117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1547664" y="1557032"/>
            <a:ext cx="2174482" cy="21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6" name="Kreis 5"/>
          <p:cNvSpPr/>
          <p:nvPr/>
        </p:nvSpPr>
        <p:spPr>
          <a:xfrm>
            <a:off x="1547664" y="1557032"/>
            <a:ext cx="2174482" cy="216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763688" y="1917071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37" name="Titel 1"/>
          <p:cNvSpPr txBox="1">
            <a:spLocks/>
          </p:cNvSpPr>
          <p:nvPr/>
        </p:nvSpPr>
        <p:spPr>
          <a:xfrm>
            <a:off x="2627784" y="2529138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Flussdiagramm: Verbindungsstelle 50"/>
          <p:cNvSpPr/>
          <p:nvPr/>
        </p:nvSpPr>
        <p:spPr>
          <a:xfrm>
            <a:off x="4845790" y="1268760"/>
            <a:ext cx="2966570" cy="28803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52" name="Kreis 51"/>
          <p:cNvSpPr/>
          <p:nvPr/>
        </p:nvSpPr>
        <p:spPr>
          <a:xfrm>
            <a:off x="4845790" y="1268760"/>
            <a:ext cx="2966570" cy="288032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53" name="Titel 1"/>
          <p:cNvSpPr txBox="1">
            <a:spLocks/>
          </p:cNvSpPr>
          <p:nvPr/>
        </p:nvSpPr>
        <p:spPr>
          <a:xfrm>
            <a:off x="4860032" y="3068960"/>
            <a:ext cx="941494" cy="617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IV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55" name="Titel 1"/>
          <p:cNvSpPr txBox="1">
            <a:spLocks/>
          </p:cNvSpPr>
          <p:nvPr/>
        </p:nvSpPr>
        <p:spPr>
          <a:xfrm>
            <a:off x="5925910" y="2853126"/>
            <a:ext cx="1173774" cy="432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08979" y="2421128"/>
            <a:ext cx="93363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 baseline="30000"/>
          </a:p>
        </p:txBody>
      </p:sp>
      <p:sp>
        <p:nvSpPr>
          <p:cNvPr id="61" name="Titel 1"/>
          <p:cNvSpPr txBox="1">
            <a:spLocks/>
          </p:cNvSpPr>
          <p:nvPr/>
        </p:nvSpPr>
        <p:spPr>
          <a:xfrm>
            <a:off x="4355976" y="620688"/>
            <a:ext cx="370163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×H</a:t>
            </a:r>
            <a:r>
              <a:rPr lang="de-DE" sz="2800" baseline="-25000" smtClean="0"/>
              <a:t>IV</a:t>
            </a:r>
            <a:r>
              <a:rPr lang="de-DE" sz="2800" smtClean="0"/>
              <a:t>×H</a:t>
            </a:r>
            <a:r>
              <a:rPr lang="de-DE" sz="2800" baseline="-25000" smtClean="0"/>
              <a:t>V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1793657" y="2750359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3" name="Titel 1"/>
          <p:cNvSpPr txBox="1">
            <a:spLocks/>
          </p:cNvSpPr>
          <p:nvPr/>
        </p:nvSpPr>
        <p:spPr>
          <a:xfrm>
            <a:off x="5364088" y="1700808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4" name="Titel 1"/>
          <p:cNvSpPr txBox="1">
            <a:spLocks/>
          </p:cNvSpPr>
          <p:nvPr/>
        </p:nvSpPr>
        <p:spPr>
          <a:xfrm>
            <a:off x="5394057" y="2534096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6" name="Titel 1"/>
          <p:cNvSpPr txBox="1">
            <a:spLocks/>
          </p:cNvSpPr>
          <p:nvPr/>
        </p:nvSpPr>
        <p:spPr>
          <a:xfrm>
            <a:off x="6444208" y="2204864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2305434" y="1012389"/>
            <a:ext cx="1524947" cy="3232459"/>
            <a:chOff x="2089410" y="1012389"/>
            <a:chExt cx="1524947" cy="3232459"/>
          </a:xfrm>
        </p:grpSpPr>
        <p:cxnSp>
          <p:nvCxnSpPr>
            <p:cNvPr id="36" name="Gerade Verbindung mit Pfeil 35"/>
            <p:cNvCxnSpPr/>
            <p:nvPr/>
          </p:nvCxnSpPr>
          <p:spPr>
            <a:xfrm flipH="1" flipV="1">
              <a:off x="2516455" y="1595826"/>
              <a:ext cx="1097902" cy="2649022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8901" flipH="1">
              <a:off x="2089410" y="1012389"/>
              <a:ext cx="854090" cy="108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3826662" y="761296"/>
            <a:ext cx="1175515" cy="3472414"/>
            <a:chOff x="6732240" y="310343"/>
            <a:chExt cx="961361" cy="3180973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51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ihandform 25"/>
          <p:cNvSpPr/>
          <p:nvPr/>
        </p:nvSpPr>
        <p:spPr>
          <a:xfrm>
            <a:off x="3253226" y="1052623"/>
            <a:ext cx="2460750" cy="5475768"/>
          </a:xfrm>
          <a:custGeom>
            <a:avLst/>
            <a:gdLst>
              <a:gd name="connsiteX0" fmla="*/ 1354045 w 2460750"/>
              <a:gd name="connsiteY0" fmla="*/ 0 h 5475768"/>
              <a:gd name="connsiteX1" fmla="*/ 2417301 w 2460750"/>
              <a:gd name="connsiteY1" fmla="*/ 935665 h 5475768"/>
              <a:gd name="connsiteX2" fmla="*/ 46240 w 2460750"/>
              <a:gd name="connsiteY2" fmla="*/ 2604977 h 5475768"/>
              <a:gd name="connsiteX3" fmla="*/ 896845 w 2460750"/>
              <a:gd name="connsiteY3" fmla="*/ 4976037 h 5475768"/>
              <a:gd name="connsiteX4" fmla="*/ 1513533 w 2460750"/>
              <a:gd name="connsiteY4" fmla="*/ 5475768 h 547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750" h="5475768">
                <a:moveTo>
                  <a:pt x="1354045" y="0"/>
                </a:moveTo>
                <a:cubicBezTo>
                  <a:pt x="1994656" y="250751"/>
                  <a:pt x="2635268" y="501502"/>
                  <a:pt x="2417301" y="935665"/>
                </a:cubicBezTo>
                <a:cubicBezTo>
                  <a:pt x="2199334" y="1369828"/>
                  <a:pt x="299649" y="1931582"/>
                  <a:pt x="46240" y="2604977"/>
                </a:cubicBezTo>
                <a:cubicBezTo>
                  <a:pt x="-207169" y="3278372"/>
                  <a:pt x="652296" y="4497572"/>
                  <a:pt x="896845" y="4976037"/>
                </a:cubicBezTo>
                <a:cubicBezTo>
                  <a:pt x="1141394" y="5454502"/>
                  <a:pt x="1327463" y="5465135"/>
                  <a:pt x="1513533" y="5475768"/>
                </a:cubicBezTo>
              </a:path>
            </a:pathLst>
          </a:custGeom>
          <a:noFill/>
          <a:ln w="38100" cap="rnd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3200" b="1" smtClean="0">
              <a:solidFill>
                <a:srgbClr val="FF0000"/>
              </a:solidFill>
            </a:endParaRPr>
          </a:p>
          <a:p>
            <a:pPr algn="r"/>
            <a:endParaRPr lang="de-DE" sz="3200" b="1">
              <a:solidFill>
                <a:srgbClr val="FF0000"/>
              </a:solidFill>
            </a:endParaRPr>
          </a:p>
          <a:p>
            <a:pPr algn="r"/>
            <a:endParaRPr lang="de-DE" sz="3200" b="1" smtClean="0">
              <a:solidFill>
                <a:srgbClr val="FF0000"/>
              </a:solidFill>
            </a:endParaRPr>
          </a:p>
          <a:p>
            <a:pPr algn="r"/>
            <a:endParaRPr lang="de-DE" sz="3200" b="1">
              <a:solidFill>
                <a:srgbClr val="FF0000"/>
              </a:solidFill>
            </a:endParaRPr>
          </a:p>
          <a:p>
            <a:pPr algn="r"/>
            <a:r>
              <a:rPr lang="de-DE" sz="3200" b="1" smtClean="0">
                <a:solidFill>
                  <a:srgbClr val="FF0000"/>
                </a:solidFill>
              </a:rPr>
              <a:t>Prozess 2</a:t>
            </a:r>
            <a:endParaRPr lang="de-DE" sz="3200" b="1">
              <a:solidFill>
                <a:srgbClr val="FF0000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2618982" y="1307805"/>
            <a:ext cx="6173909" cy="5220586"/>
          </a:xfrm>
          <a:custGeom>
            <a:avLst/>
            <a:gdLst>
              <a:gd name="connsiteX0" fmla="*/ 2147777 w 6173909"/>
              <a:gd name="connsiteY0" fmla="*/ 5220586 h 5220586"/>
              <a:gd name="connsiteX1" fmla="*/ 6134986 w 6173909"/>
              <a:gd name="connsiteY1" fmla="*/ 1796902 h 5220586"/>
              <a:gd name="connsiteX2" fmla="*/ 0 w 6173909"/>
              <a:gd name="connsiteY2" fmla="*/ 0 h 52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3909" h="5220586">
                <a:moveTo>
                  <a:pt x="2147777" y="5220586"/>
                </a:moveTo>
                <a:cubicBezTo>
                  <a:pt x="4320363" y="3943793"/>
                  <a:pt x="6492949" y="2667000"/>
                  <a:pt x="6134986" y="1796902"/>
                </a:cubicBezTo>
                <a:cubicBezTo>
                  <a:pt x="5777023" y="926804"/>
                  <a:pt x="978195" y="295939"/>
                  <a:pt x="0" y="0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r>
              <a:rPr lang="de-DE" sz="3200" b="1" smtClean="0">
                <a:solidFill>
                  <a:srgbClr val="00B050"/>
                </a:solidFill>
              </a:rPr>
              <a:t>Prozess 1</a:t>
            </a:r>
            <a:endParaRPr lang="de-DE" sz="32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0699"/>
            <a:ext cx="3712517" cy="37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331640" y="2149224"/>
            <a:ext cx="942539" cy="1749863"/>
            <a:chOff x="2089410" y="1012389"/>
            <a:chExt cx="1524947" cy="3232459"/>
          </a:xfrm>
        </p:grpSpPr>
        <p:cxnSp>
          <p:nvCxnSpPr>
            <p:cNvPr id="36" name="Gerade Verbindung mit Pfeil 35"/>
            <p:cNvCxnSpPr/>
            <p:nvPr/>
          </p:nvCxnSpPr>
          <p:spPr>
            <a:xfrm flipH="1" flipV="1">
              <a:off x="2516455" y="1595826"/>
              <a:ext cx="1097902" cy="2649022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8901" flipH="1">
              <a:off x="2089410" y="1012389"/>
              <a:ext cx="854090" cy="108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2285328" y="2042178"/>
            <a:ext cx="600465" cy="1879760"/>
            <a:chOff x="6732240" y="310343"/>
            <a:chExt cx="961361" cy="3180973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reihandform 1"/>
          <p:cNvSpPr/>
          <p:nvPr/>
        </p:nvSpPr>
        <p:spPr>
          <a:xfrm>
            <a:off x="1537855" y="711385"/>
            <a:ext cx="1122218" cy="1579714"/>
          </a:xfrm>
          <a:custGeom>
            <a:avLst/>
            <a:gdLst>
              <a:gd name="connsiteX0" fmla="*/ 1122218 w 1122218"/>
              <a:gd name="connsiteY0" fmla="*/ 1475804 h 1579714"/>
              <a:gd name="connsiteX1" fmla="*/ 696190 w 1122218"/>
              <a:gd name="connsiteY1" fmla="*/ 295 h 1579714"/>
              <a:gd name="connsiteX2" fmla="*/ 0 w 1122218"/>
              <a:gd name="connsiteY2" fmla="*/ 1579714 h 15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6114191" y="3935790"/>
            <a:ext cx="942539" cy="1213607"/>
            <a:chOff x="3923928" y="3935790"/>
            <a:chExt cx="942539" cy="1213607"/>
          </a:xfrm>
        </p:grpSpPr>
        <p:cxnSp>
          <p:nvCxnSpPr>
            <p:cNvPr id="14" name="Gerade Verbindung mit Pfeil 13"/>
            <p:cNvCxnSpPr/>
            <p:nvPr/>
          </p:nvCxnSpPr>
          <p:spPr>
            <a:xfrm flipH="1">
              <a:off x="4187876" y="3935790"/>
              <a:ext cx="678591" cy="994559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012" flipH="1" flipV="1">
              <a:off x="3923928" y="4741514"/>
              <a:ext cx="527896" cy="4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 flipV="1">
            <a:off x="7067879" y="3925504"/>
            <a:ext cx="600465" cy="1303696"/>
            <a:chOff x="6732240" y="310343"/>
            <a:chExt cx="961361" cy="3180973"/>
          </a:xfrm>
        </p:grpSpPr>
        <p:cxnSp>
          <p:nvCxnSpPr>
            <p:cNvPr id="17" name="Gerade Verbindung mit Pfeil 16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5" y="1650308"/>
            <a:ext cx="3712517" cy="37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ihandform 19"/>
          <p:cNvSpPr/>
          <p:nvPr/>
        </p:nvSpPr>
        <p:spPr>
          <a:xfrm rot="10800000" flipH="1">
            <a:off x="6312693" y="5017444"/>
            <a:ext cx="1122218" cy="1112941"/>
          </a:xfrm>
          <a:custGeom>
            <a:avLst/>
            <a:gdLst>
              <a:gd name="connsiteX0" fmla="*/ 1122218 w 1122218"/>
              <a:gd name="connsiteY0" fmla="*/ 1475804 h 1579714"/>
              <a:gd name="connsiteX1" fmla="*/ 696190 w 1122218"/>
              <a:gd name="connsiteY1" fmla="*/ 295 h 1579714"/>
              <a:gd name="connsiteX2" fmla="*/ 0 w 1122218"/>
              <a:gd name="connsiteY2" fmla="*/ 1579714 h 15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27584" y="980728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>
                <a:solidFill>
                  <a:srgbClr val="00B050"/>
                </a:solidFill>
              </a:rPr>
              <a:t>Prozess 1</a:t>
            </a:r>
            <a:endParaRPr lang="de-DE" b="1">
              <a:solidFill>
                <a:srgbClr val="00B05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253176" y="5605607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>
                <a:solidFill>
                  <a:srgbClr val="00B050"/>
                </a:solidFill>
              </a:rPr>
              <a:t>Prozess 1</a:t>
            </a:r>
            <a:endParaRPr lang="de-DE" b="1">
              <a:solidFill>
                <a:srgbClr val="00B05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11163" y="104344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Wigner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16148" y="5605607"/>
            <a:ext cx="16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Wigners Freund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83968" y="299695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smtClean="0"/>
              <a:t>?</a:t>
            </a:r>
            <a:endParaRPr lang="de-DE" sz="6600"/>
          </a:p>
        </p:txBody>
      </p:sp>
    </p:spTree>
    <p:extLst>
      <p:ext uri="{BB962C8B-B14F-4D97-AF65-F5344CB8AC3E}">
        <p14:creationId xmlns:p14="http://schemas.microsoft.com/office/powerpoint/2010/main" val="37748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171</cp:revision>
  <dcterms:created xsi:type="dcterms:W3CDTF">2015-05-08T16:18:00Z</dcterms:created>
  <dcterms:modified xsi:type="dcterms:W3CDTF">2018-03-05T19:28:01Z</dcterms:modified>
</cp:coreProperties>
</file>