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26.09.2016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55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26.09.2016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1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26.09.2016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85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26.09.2016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94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26.09.2016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98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26.09.2016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89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26.09.2016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42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26.09.2016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7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26.09.2016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69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26.09.2016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62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26.09.2016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42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6BE9-FF5B-4ADD-9934-8E43C44DF95B}" type="datetimeFigureOut">
              <a:rPr lang="de-DE" smtClean="0"/>
              <a:t>26.09.2016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4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039609" y="162880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2645125" y="1350190"/>
            <a:ext cx="231997" cy="789219"/>
          </a:xfrm>
          <a:prstGeom prst="curvedConnector3">
            <a:avLst>
              <a:gd name="adj1" fmla="val 301551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116798" y="836712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2183625" y="400506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23" name="Gekrümmte Verbindung 22"/>
          <p:cNvCxnSpPr>
            <a:stCxn id="22" idx="0"/>
            <a:endCxn id="4" idx="4"/>
          </p:cNvCxnSpPr>
          <p:nvPr/>
        </p:nvCxnSpPr>
        <p:spPr>
          <a:xfrm rot="16200000" flipV="1">
            <a:off x="2831697" y="353701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259632" y="3284984"/>
            <a:ext cx="203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</a:t>
            </a:r>
            <a:br>
              <a:rPr lang="de-DE" dirty="0" smtClean="0"/>
            </a:br>
            <a:r>
              <a:rPr lang="de-DE" dirty="0" smtClean="0"/>
              <a:t>unverstandene Art  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532622" y="4473986"/>
            <a:ext cx="1360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</a:t>
            </a:r>
            <a:r>
              <a:rPr lang="de-DE" dirty="0" smtClean="0"/>
              <a:t>um Beispiel</a:t>
            </a:r>
            <a:br>
              <a:rPr lang="de-DE" dirty="0" smtClean="0"/>
            </a:br>
            <a:r>
              <a:rPr lang="de-DE" dirty="0" smtClean="0"/>
              <a:t>das Gehirn</a:t>
            </a:r>
            <a:endParaRPr lang="de-DE" dirty="0"/>
          </a:p>
        </p:txBody>
      </p:sp>
      <p:cxnSp>
        <p:nvCxnSpPr>
          <p:cNvPr id="31" name="Gerade Verbindung mit Pfeil 30"/>
          <p:cNvCxnSpPr>
            <a:stCxn id="29" idx="3"/>
            <a:endCxn id="22" idx="2"/>
          </p:cNvCxnSpPr>
          <p:nvPr/>
        </p:nvCxnSpPr>
        <p:spPr>
          <a:xfrm>
            <a:off x="1892738" y="4797152"/>
            <a:ext cx="2908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163434" y="2060848"/>
            <a:ext cx="129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Einzige,</a:t>
            </a:r>
            <a:br>
              <a:rPr lang="de-DE" dirty="0" smtClean="0"/>
            </a:br>
            <a:r>
              <a:rPr lang="de-DE" dirty="0" smtClean="0"/>
              <a:t>dessen Sein</a:t>
            </a:r>
            <a:br>
              <a:rPr lang="de-DE" dirty="0" smtClean="0"/>
            </a:br>
            <a:r>
              <a:rPr lang="de-DE" dirty="0" smtClean="0"/>
              <a:t>sicher ist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3"/>
            <a:endCxn id="4" idx="2"/>
          </p:cNvCxnSpPr>
          <p:nvPr/>
        </p:nvCxnSpPr>
        <p:spPr>
          <a:xfrm flipV="1">
            <a:off x="1455454" y="2420888"/>
            <a:ext cx="584155" cy="10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1890</a:t>
            </a:r>
            <a:endParaRPr lang="de-DE" dirty="0"/>
          </a:p>
        </p:txBody>
      </p:sp>
      <p:sp>
        <p:nvSpPr>
          <p:cNvPr id="39" name="Ellipse 38"/>
          <p:cNvSpPr/>
          <p:nvPr/>
        </p:nvSpPr>
        <p:spPr>
          <a:xfrm>
            <a:off x="5364088" y="162880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sp>
        <p:nvSpPr>
          <p:cNvPr id="40" name="Ellipse 39"/>
          <p:cNvSpPr/>
          <p:nvPr/>
        </p:nvSpPr>
        <p:spPr>
          <a:xfrm>
            <a:off x="5508104" y="400506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41" name="Gekrümmte Verbindung 40"/>
          <p:cNvCxnSpPr>
            <a:stCxn id="39" idx="4"/>
            <a:endCxn id="40" idx="0"/>
          </p:cNvCxnSpPr>
          <p:nvPr/>
        </p:nvCxnSpPr>
        <p:spPr>
          <a:xfrm rot="16200000" flipH="1">
            <a:off x="6156176" y="353701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4712551" y="3379058"/>
            <a:ext cx="366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erzeugt auf noch unverstandene Art  </a:t>
            </a:r>
            <a:endParaRPr lang="de-DE" dirty="0"/>
          </a:p>
        </p:txBody>
      </p:sp>
      <p:cxnSp>
        <p:nvCxnSpPr>
          <p:cNvPr id="45" name="Gekrümmte Verbindung 44"/>
          <p:cNvCxnSpPr>
            <a:stCxn id="39" idx="1"/>
            <a:endCxn id="39" idx="0"/>
          </p:cNvCxnSpPr>
          <p:nvPr/>
        </p:nvCxnSpPr>
        <p:spPr>
          <a:xfrm rot="5400000" flipH="1" flipV="1">
            <a:off x="5969604" y="1350190"/>
            <a:ext cx="231997" cy="789219"/>
          </a:xfrm>
          <a:prstGeom prst="curvedConnector3">
            <a:avLst>
              <a:gd name="adj1" fmla="val 314988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5478179" y="827420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50" name="Titel 1"/>
          <p:cNvSpPr txBox="1">
            <a:spLocks/>
          </p:cNvSpPr>
          <p:nvPr/>
        </p:nvSpPr>
        <p:spPr>
          <a:xfrm>
            <a:off x="467544" y="55983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Materialismus </a:t>
            </a:r>
            <a:r>
              <a:rPr lang="de-DE" dirty="0" smtClean="0">
                <a:sym typeface="Symbol"/>
              </a:rPr>
              <a:t>↔</a:t>
            </a:r>
            <a:r>
              <a:rPr lang="de-DE" dirty="0" smtClean="0"/>
              <a:t> Idealismus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653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139952" y="99002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4745468" y="711410"/>
            <a:ext cx="231997" cy="789219"/>
          </a:xfrm>
          <a:prstGeom prst="curvedConnector3">
            <a:avLst>
              <a:gd name="adj1" fmla="val 27915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217141" y="26064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4283968" y="336628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23" name="Gekrümmte Verbindung 22"/>
          <p:cNvCxnSpPr>
            <a:stCxn id="22" idx="0"/>
            <a:endCxn id="4" idx="4"/>
          </p:cNvCxnSpPr>
          <p:nvPr/>
        </p:nvCxnSpPr>
        <p:spPr>
          <a:xfrm rot="16200000" flipV="1">
            <a:off x="4932040" y="289823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785093" y="2780928"/>
            <a:ext cx="382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unverstandene Art  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6372200" y="4797152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5400092" y="4950460"/>
            <a:ext cx="972108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046078" y="5374957"/>
            <a:ext cx="3022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liefern Wahrscheinlichkeiten </a:t>
            </a:r>
            <a:br>
              <a:rPr lang="de-DE" dirty="0" smtClean="0"/>
            </a:br>
            <a:r>
              <a:rPr lang="de-DE" dirty="0" smtClean="0"/>
              <a:t>für Geschehnisse unter diesen</a:t>
            </a:r>
            <a:endParaRPr lang="de-DE" dirty="0"/>
          </a:p>
        </p:txBody>
      </p:sp>
      <p:sp>
        <p:nvSpPr>
          <p:cNvPr id="18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1940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2641001" y="3850636"/>
            <a:ext cx="1360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</a:t>
            </a:r>
            <a:r>
              <a:rPr lang="de-DE" dirty="0" smtClean="0"/>
              <a:t>um Beispiel</a:t>
            </a:r>
            <a:br>
              <a:rPr lang="de-DE" dirty="0" smtClean="0"/>
            </a:br>
            <a:r>
              <a:rPr lang="de-DE" dirty="0" smtClean="0"/>
              <a:t>das Gehirn</a:t>
            </a:r>
            <a:endParaRPr lang="de-DE" dirty="0"/>
          </a:p>
        </p:txBody>
      </p:sp>
      <p:cxnSp>
        <p:nvCxnSpPr>
          <p:cNvPr id="20" name="Gerade Verbindung mit Pfeil 19"/>
          <p:cNvCxnSpPr>
            <a:stCxn id="19" idx="3"/>
            <a:endCxn id="22" idx="2"/>
          </p:cNvCxnSpPr>
          <p:nvPr/>
        </p:nvCxnSpPr>
        <p:spPr>
          <a:xfrm flipV="1">
            <a:off x="4001117" y="4158372"/>
            <a:ext cx="282851" cy="15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304871" y="1437498"/>
            <a:ext cx="129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Einzige,</a:t>
            </a:r>
            <a:br>
              <a:rPr lang="de-DE" dirty="0" smtClean="0"/>
            </a:br>
            <a:r>
              <a:rPr lang="de-DE" dirty="0" smtClean="0"/>
              <a:t>dessen Sein</a:t>
            </a:r>
            <a:br>
              <a:rPr lang="de-DE" dirty="0" smtClean="0"/>
            </a:br>
            <a:r>
              <a:rPr lang="de-DE" dirty="0" smtClean="0"/>
              <a:t>sicher ist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24" idx="3"/>
            <a:endCxn id="4" idx="2"/>
          </p:cNvCxnSpPr>
          <p:nvPr/>
        </p:nvCxnSpPr>
        <p:spPr>
          <a:xfrm flipV="1">
            <a:off x="3596891" y="1782108"/>
            <a:ext cx="543061" cy="117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8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165082" y="99002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2770598" y="711410"/>
            <a:ext cx="231997" cy="789219"/>
          </a:xfrm>
          <a:prstGeom prst="curvedConnector3">
            <a:avLst>
              <a:gd name="adj1" fmla="val 27915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242271" y="26064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2309098" y="336628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23" name="Gekrümmte Verbindung 22"/>
          <p:cNvCxnSpPr>
            <a:stCxn id="22" idx="0"/>
            <a:endCxn id="4" idx="4"/>
          </p:cNvCxnSpPr>
          <p:nvPr/>
        </p:nvCxnSpPr>
        <p:spPr>
          <a:xfrm rot="16200000" flipV="1">
            <a:off x="2957170" y="289823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810223" y="2780928"/>
            <a:ext cx="382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unverstandene Art  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4541346" y="4797152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3425222" y="4950460"/>
            <a:ext cx="1116124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2471742" y="5403165"/>
            <a:ext cx="1884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können diese</a:t>
            </a:r>
          </a:p>
          <a:p>
            <a:r>
              <a:rPr lang="de-DE" dirty="0" smtClean="0"/>
              <a:t>auftauchen lassen</a:t>
            </a:r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2015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410623" y="3286725"/>
            <a:ext cx="314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sind Erscheinungen,</a:t>
            </a:r>
            <a:br>
              <a:rPr lang="de-DE" dirty="0" smtClean="0"/>
            </a:br>
            <a:r>
              <a:rPr lang="de-DE" dirty="0" smtClean="0"/>
              <a:t>Näherungen, sind nicht wirklich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12" idx="1"/>
            <a:endCxn id="22" idx="6"/>
          </p:cNvCxnSpPr>
          <p:nvPr/>
        </p:nvCxnSpPr>
        <p:spPr>
          <a:xfrm flipH="1">
            <a:off x="4541346" y="3609891"/>
            <a:ext cx="869277" cy="548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986687" y="4085456"/>
            <a:ext cx="3049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sind näher an der Wirklichkeit,</a:t>
            </a:r>
            <a:br>
              <a:rPr lang="de-DE" dirty="0" smtClean="0"/>
            </a:br>
            <a:r>
              <a:rPr lang="de-DE" dirty="0" smtClean="0"/>
              <a:t>näher am Sein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8" idx="7"/>
          </p:cNvCxnSpPr>
          <p:nvPr/>
        </p:nvCxnSpPr>
        <p:spPr>
          <a:xfrm flipH="1">
            <a:off x="6446689" y="4731787"/>
            <a:ext cx="1064903" cy="297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251520" y="1412776"/>
            <a:ext cx="129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Einzige,</a:t>
            </a:r>
            <a:br>
              <a:rPr lang="de-DE" dirty="0" smtClean="0"/>
            </a:br>
            <a:r>
              <a:rPr lang="de-DE" dirty="0" smtClean="0"/>
              <a:t>dessen Sein</a:t>
            </a:r>
            <a:br>
              <a:rPr lang="de-DE" dirty="0" smtClean="0"/>
            </a:br>
            <a:r>
              <a:rPr lang="de-DE" dirty="0" smtClean="0"/>
              <a:t>sicher ist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6" idx="3"/>
            <a:endCxn id="4" idx="2"/>
          </p:cNvCxnSpPr>
          <p:nvPr/>
        </p:nvCxnSpPr>
        <p:spPr>
          <a:xfrm flipV="1">
            <a:off x="1543540" y="1782108"/>
            <a:ext cx="621542" cy="92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ultiplizieren 31"/>
          <p:cNvSpPr/>
          <p:nvPr/>
        </p:nvSpPr>
        <p:spPr>
          <a:xfrm>
            <a:off x="672090" y="2550665"/>
            <a:ext cx="6101503" cy="815619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00"/>
                </a:solidFill>
              </a:rPr>
              <a:t>sinnloser Versuch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90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165082" y="99002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2770598" y="711410"/>
            <a:ext cx="231997" cy="789219"/>
          </a:xfrm>
          <a:prstGeom prst="curvedConnector3">
            <a:avLst>
              <a:gd name="adj1" fmla="val 27915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242271" y="26064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2309098" y="336628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4541346" y="4797152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3425222" y="4950460"/>
            <a:ext cx="1116124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2471742" y="5403165"/>
            <a:ext cx="1884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können diese</a:t>
            </a:r>
          </a:p>
          <a:p>
            <a:r>
              <a:rPr lang="de-DE" dirty="0" smtClean="0"/>
              <a:t>auftauchen lassen</a:t>
            </a:r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Ausweg 1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4565070" y="3131676"/>
            <a:ext cx="382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unverstandene Art  </a:t>
            </a:r>
            <a:endParaRPr lang="de-DE" dirty="0"/>
          </a:p>
        </p:txBody>
      </p:sp>
      <p:cxnSp>
        <p:nvCxnSpPr>
          <p:cNvPr id="31" name="Gekrümmte Verbindung 30"/>
          <p:cNvCxnSpPr>
            <a:stCxn id="8" idx="0"/>
            <a:endCxn id="4" idx="6"/>
          </p:cNvCxnSpPr>
          <p:nvPr/>
        </p:nvCxnSpPr>
        <p:spPr>
          <a:xfrm rot="16200000" flipV="1">
            <a:off x="3519878" y="2659560"/>
            <a:ext cx="3015044" cy="126014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3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/>
          <p:cNvSpPr txBox="1"/>
          <p:nvPr/>
        </p:nvSpPr>
        <p:spPr>
          <a:xfrm>
            <a:off x="6804977" y="269962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4211960" y="2060848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6444208" y="3491716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Dinge, auch Bewusstsein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5328084" y="3645024"/>
            <a:ext cx="1116124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374604" y="4097729"/>
            <a:ext cx="1884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können diese</a:t>
            </a:r>
          </a:p>
          <a:p>
            <a:r>
              <a:rPr lang="de-DE" dirty="0" smtClean="0"/>
              <a:t>auftauchen lassen</a:t>
            </a:r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Ausweg 2</a:t>
            </a:r>
            <a:endParaRPr lang="de-DE" dirty="0"/>
          </a:p>
        </p:txBody>
      </p:sp>
      <p:cxnSp>
        <p:nvCxnSpPr>
          <p:cNvPr id="23" name="Gekrümmte Verbindung 22"/>
          <p:cNvCxnSpPr>
            <a:stCxn id="8" idx="1"/>
            <a:endCxn id="8" idx="0"/>
          </p:cNvCxnSpPr>
          <p:nvPr/>
        </p:nvCxnSpPr>
        <p:spPr>
          <a:xfrm rot="5400000" flipH="1" flipV="1">
            <a:off x="7049724" y="3213106"/>
            <a:ext cx="231997" cy="789219"/>
          </a:xfrm>
          <a:prstGeom prst="curvedConnector3">
            <a:avLst>
              <a:gd name="adj1" fmla="val 283635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1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3511679" y="4307241"/>
            <a:ext cx="955902" cy="1841035"/>
            <a:chOff x="1763688" y="4684309"/>
            <a:chExt cx="2511896" cy="1769027"/>
          </a:xfrm>
        </p:grpSpPr>
        <p:pic>
          <p:nvPicPr>
            <p:cNvPr id="34" name="Picture 11" descr="F:\Harald\AppData\Local\Microsoft\Windows\Temporary Internet Files\Content.IE5\GHAEXXE2\772px-Gaussian_distribution_thick_lines.svg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4732876"/>
              <a:ext cx="2511896" cy="1720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hteck 14"/>
            <p:cNvSpPr/>
            <p:nvPr/>
          </p:nvSpPr>
          <p:spPr>
            <a:xfrm>
              <a:off x="3995936" y="6237312"/>
              <a:ext cx="27964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843808" y="4684309"/>
              <a:ext cx="36004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35" name="Picture 11" descr="F:\Harald\AppData\Local\Microsoft\Windows\Temporary Internet Files\Content.IE5\GHAEXXE2\772px-Gaussian_distribution_thick_lines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92567"/>
            <a:ext cx="7272808" cy="4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7045054" y="5469031"/>
            <a:ext cx="2063450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Wachsende</a:t>
            </a:r>
          </a:p>
          <a:p>
            <a:r>
              <a:rPr lang="de-DE" dirty="0" smtClean="0"/>
              <a:t>Entfernung der </a:t>
            </a:r>
            <a:br>
              <a:rPr lang="de-DE" dirty="0" smtClean="0"/>
            </a:br>
            <a:r>
              <a:rPr lang="de-DE" dirty="0" smtClean="0"/>
              <a:t>Vorstellungswelt </a:t>
            </a:r>
            <a:br>
              <a:rPr lang="de-DE" dirty="0" smtClean="0"/>
            </a:br>
            <a:r>
              <a:rPr lang="de-DE" dirty="0" smtClean="0"/>
              <a:t>von der Wirklichkeit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57485" y="5243715"/>
            <a:ext cx="890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weiser</a:t>
            </a:r>
            <a:br>
              <a:rPr lang="de-DE" dirty="0" smtClean="0"/>
            </a:br>
            <a:r>
              <a:rPr lang="de-DE" dirty="0" smtClean="0"/>
              <a:t>Bereich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555776" y="623713"/>
            <a:ext cx="191180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Maximum der </a:t>
            </a:r>
          </a:p>
          <a:p>
            <a:pPr algn="ctr"/>
            <a:r>
              <a:rPr lang="de-DE" dirty="0" smtClean="0"/>
              <a:t>Vorstellungsdichte</a:t>
            </a:r>
          </a:p>
          <a:p>
            <a:pPr algn="ctr"/>
            <a:r>
              <a:rPr lang="de-DE" dirty="0" smtClean="0"/>
              <a:t>definiert</a:t>
            </a:r>
          </a:p>
          <a:p>
            <a:pPr algn="ctr"/>
            <a:r>
              <a:rPr lang="de-DE" dirty="0" smtClean="0"/>
              <a:t>„normal“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508104" y="5253007"/>
            <a:ext cx="1443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wahnsinniger</a:t>
            </a:r>
            <a:br>
              <a:rPr lang="de-DE" dirty="0" smtClean="0"/>
            </a:br>
            <a:r>
              <a:rPr lang="de-DE" dirty="0" smtClean="0"/>
              <a:t>Bereich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710573" y="3815045"/>
            <a:ext cx="546945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„mir </a:t>
            </a:r>
          </a:p>
          <a:p>
            <a:pPr algn="ctr"/>
            <a:r>
              <a:rPr lang="de-DE" sz="1400" dirty="0" err="1" smtClean="0"/>
              <a:t>san</a:t>
            </a:r>
            <a:r>
              <a:rPr lang="de-DE" sz="1400" dirty="0" smtClean="0"/>
              <a:t> </a:t>
            </a:r>
          </a:p>
          <a:p>
            <a:pPr algn="ctr"/>
            <a:r>
              <a:rPr lang="de-DE" sz="1400" dirty="0" smtClean="0"/>
              <a:t>mir“</a:t>
            </a:r>
          </a:p>
        </p:txBody>
      </p:sp>
      <p:sp>
        <p:nvSpPr>
          <p:cNvPr id="41" name="Titel 1"/>
          <p:cNvSpPr txBox="1">
            <a:spLocks/>
          </p:cNvSpPr>
          <p:nvPr/>
        </p:nvSpPr>
        <p:spPr>
          <a:xfrm>
            <a:off x="5569768" y="370453"/>
            <a:ext cx="3466728" cy="2362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Verengung von Vorstellungs-vielfalt durch Sprache </a:t>
            </a:r>
            <a:endParaRPr lang="de-DE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1259632" y="2660719"/>
            <a:ext cx="1512168" cy="1152128"/>
            <a:chOff x="1259632" y="2348880"/>
            <a:chExt cx="1512168" cy="1152128"/>
          </a:xfrm>
        </p:grpSpPr>
        <p:cxnSp>
          <p:nvCxnSpPr>
            <p:cNvPr id="24" name="Gerade Verbindung mit Pfeil 23"/>
            <p:cNvCxnSpPr/>
            <p:nvPr/>
          </p:nvCxnSpPr>
          <p:spPr>
            <a:xfrm>
              <a:off x="1403648" y="2348880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/>
            <p:nvPr/>
          </p:nvCxnSpPr>
          <p:spPr>
            <a:xfrm>
              <a:off x="1259632" y="2924944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/>
          <p:cNvGrpSpPr/>
          <p:nvPr/>
        </p:nvGrpSpPr>
        <p:grpSpPr>
          <a:xfrm flipH="1">
            <a:off x="4211960" y="2660719"/>
            <a:ext cx="1512168" cy="1152128"/>
            <a:chOff x="1259632" y="2348880"/>
            <a:chExt cx="1512168" cy="1152128"/>
          </a:xfrm>
        </p:grpSpPr>
        <p:cxnSp>
          <p:nvCxnSpPr>
            <p:cNvPr id="51" name="Gerade Verbindung mit Pfeil 50"/>
            <p:cNvCxnSpPr/>
            <p:nvPr/>
          </p:nvCxnSpPr>
          <p:spPr>
            <a:xfrm>
              <a:off x="1403648" y="2348880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/>
            <p:nvPr/>
          </p:nvCxnSpPr>
          <p:spPr>
            <a:xfrm>
              <a:off x="1259632" y="2924944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feld 52"/>
          <p:cNvSpPr txBox="1"/>
          <p:nvPr/>
        </p:nvSpPr>
        <p:spPr>
          <a:xfrm>
            <a:off x="463082" y="2590452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Sprach-</a:t>
            </a:r>
          </a:p>
          <a:p>
            <a:r>
              <a:rPr lang="de-DE" dirty="0" smtClean="0"/>
              <a:t>„Druck“</a:t>
            </a:r>
          </a:p>
        </p:txBody>
      </p:sp>
    </p:spTree>
    <p:extLst>
      <p:ext uri="{BB962C8B-B14F-4D97-AF65-F5344CB8AC3E}">
        <p14:creationId xmlns:p14="http://schemas.microsoft.com/office/powerpoint/2010/main" val="42226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059832" y="2420888"/>
            <a:ext cx="2592288" cy="2592288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>
            <a:stCxn id="4" idx="0"/>
          </p:cNvCxnSpPr>
          <p:nvPr/>
        </p:nvCxnSpPr>
        <p:spPr>
          <a:xfrm>
            <a:off x="4355976" y="2420888"/>
            <a:ext cx="1296144" cy="0"/>
          </a:xfrm>
          <a:prstGeom prst="straightConnector1">
            <a:avLst/>
          </a:prstGeom>
          <a:ln w="28575"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endCxn id="4" idx="4"/>
          </p:cNvCxnSpPr>
          <p:nvPr/>
        </p:nvCxnSpPr>
        <p:spPr>
          <a:xfrm>
            <a:off x="3062389" y="5013176"/>
            <a:ext cx="1293587" cy="0"/>
          </a:xfrm>
          <a:prstGeom prst="straightConnector1">
            <a:avLst/>
          </a:prstGeom>
          <a:ln w="28575"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4324803" y="368585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063908" y="350100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Z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188688" y="24208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mtClean="0"/>
              <a:t>μ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211960" y="45811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mtClean="0"/>
              <a:t>μ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196800" y="198884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</a:t>
            </a:r>
            <a:r>
              <a:rPr lang="de-DE" baseline="30000" smtClean="0"/>
              <a:t>(1)</a:t>
            </a:r>
            <a:endParaRPr lang="de-DE" baseline="30000"/>
          </a:p>
        </p:txBody>
      </p:sp>
      <p:sp>
        <p:nvSpPr>
          <p:cNvPr id="12" name="Textfeld 11"/>
          <p:cNvSpPr txBox="1"/>
          <p:nvPr/>
        </p:nvSpPr>
        <p:spPr>
          <a:xfrm>
            <a:off x="3131840" y="500388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</a:t>
            </a:r>
            <a:r>
              <a:rPr lang="de-DE" baseline="30000" smtClean="0"/>
              <a:t>(2)</a:t>
            </a:r>
            <a:endParaRPr lang="de-DE" baseline="30000"/>
          </a:p>
        </p:txBody>
      </p:sp>
    </p:spTree>
    <p:extLst>
      <p:ext uri="{BB962C8B-B14F-4D97-AF65-F5344CB8AC3E}">
        <p14:creationId xmlns:p14="http://schemas.microsoft.com/office/powerpoint/2010/main" val="320038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Verbindungsstelle 4"/>
          <p:cNvSpPr/>
          <p:nvPr/>
        </p:nvSpPr>
        <p:spPr>
          <a:xfrm>
            <a:off x="2483768" y="1340768"/>
            <a:ext cx="4320000" cy="4320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Kreis 5"/>
          <p:cNvSpPr/>
          <p:nvPr/>
        </p:nvSpPr>
        <p:spPr>
          <a:xfrm>
            <a:off x="2483768" y="1340768"/>
            <a:ext cx="4320000" cy="4320000"/>
          </a:xfrm>
          <a:prstGeom prst="pie">
            <a:avLst>
              <a:gd name="adj1" fmla="val 5388994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3923928" y="413792"/>
            <a:ext cx="1306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/>
              <a:t>Welt</a:t>
            </a:r>
            <a:endParaRPr lang="de-DE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3697560" y="1700808"/>
            <a:ext cx="51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5065712" y="4230216"/>
            <a:ext cx="51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>
                <a:solidFill>
                  <a:schemeClr val="accent5">
                    <a:lumMod val="75000"/>
                  </a:schemeClr>
                </a:solidFill>
              </a:rPr>
              <a:t>B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076056" y="2843808"/>
            <a:ext cx="1512168" cy="1073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Bewusst-</a:t>
            </a:r>
          </a:p>
          <a:p>
            <a:pPr algn="ctr"/>
            <a:r>
              <a:rPr lang="de-DE" smtClean="0"/>
              <a:t>sein</a:t>
            </a:r>
            <a:endParaRPr lang="de-DE" dirty="0"/>
          </a:p>
        </p:txBody>
      </p:sp>
      <p:cxnSp>
        <p:nvCxnSpPr>
          <p:cNvPr id="11" name="Gekrümmte Verbindung 10"/>
          <p:cNvCxnSpPr>
            <a:stCxn id="10" idx="1"/>
            <a:endCxn id="10" idx="0"/>
          </p:cNvCxnSpPr>
          <p:nvPr/>
        </p:nvCxnSpPr>
        <p:spPr>
          <a:xfrm rot="5400000" flipH="1" flipV="1">
            <a:off x="5486236" y="2655081"/>
            <a:ext cx="157177" cy="534632"/>
          </a:xfrm>
          <a:prstGeom prst="curvedConnector3">
            <a:avLst>
              <a:gd name="adj1" fmla="val 245441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75119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Bildschirmpräsentation (4:3)</PresentationFormat>
  <Paragraphs>71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Harald Rieder</dc:creator>
  <cp:lastModifiedBy>Harald Rieder</cp:lastModifiedBy>
  <cp:revision>113</cp:revision>
  <dcterms:created xsi:type="dcterms:W3CDTF">2015-05-08T16:18:00Z</dcterms:created>
  <dcterms:modified xsi:type="dcterms:W3CDTF">2016-09-26T17:10:04Z</dcterms:modified>
</cp:coreProperties>
</file>