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1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5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6BE9-FF5B-4ADD-9934-8E43C44DF95B}" type="datetimeFigureOut">
              <a:rPr lang="de-DE" smtClean="0"/>
              <a:t>08.10.2016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039609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645125" y="1350190"/>
            <a:ext cx="231997" cy="789219"/>
          </a:xfrm>
          <a:prstGeom prst="curvedConnector3">
            <a:avLst>
              <a:gd name="adj1" fmla="val 30155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116798" y="836712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183625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831697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59632" y="3284984"/>
            <a:ext cx="203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</a:t>
            </a:r>
            <a:br>
              <a:rPr lang="de-DE" dirty="0" smtClean="0"/>
            </a:br>
            <a:r>
              <a:rPr lang="de-DE" dirty="0" smtClean="0"/>
              <a:t>unverstandene Art  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32622" y="447398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29" idx="3"/>
            <a:endCxn id="22" idx="2"/>
          </p:cNvCxnSpPr>
          <p:nvPr/>
        </p:nvCxnSpPr>
        <p:spPr>
          <a:xfrm>
            <a:off x="1892738" y="4797152"/>
            <a:ext cx="290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63434" y="206084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3"/>
            <a:endCxn id="4" idx="2"/>
          </p:cNvCxnSpPr>
          <p:nvPr/>
        </p:nvCxnSpPr>
        <p:spPr>
          <a:xfrm flipV="1">
            <a:off x="1455454" y="2420888"/>
            <a:ext cx="584155" cy="1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1890</a:t>
            </a:r>
            <a:endParaRPr lang="de-DE" dirty="0"/>
          </a:p>
        </p:txBody>
      </p:sp>
      <p:sp>
        <p:nvSpPr>
          <p:cNvPr id="39" name="Ellipse 38"/>
          <p:cNvSpPr/>
          <p:nvPr/>
        </p:nvSpPr>
        <p:spPr>
          <a:xfrm>
            <a:off x="5364088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>
          <a:xfrm>
            <a:off x="5508104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41" name="Gekrümmte Verbindung 40"/>
          <p:cNvCxnSpPr>
            <a:stCxn id="39" idx="4"/>
            <a:endCxn id="40" idx="0"/>
          </p:cNvCxnSpPr>
          <p:nvPr/>
        </p:nvCxnSpPr>
        <p:spPr>
          <a:xfrm rot="16200000" flipH="1">
            <a:off x="6156176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2551" y="3379058"/>
            <a:ext cx="36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auf noch unverstandene Art  </a:t>
            </a:r>
            <a:endParaRPr lang="de-DE" dirty="0"/>
          </a:p>
        </p:txBody>
      </p:sp>
      <p:cxnSp>
        <p:nvCxnSpPr>
          <p:cNvPr id="45" name="Gekrümmte Verbindung 44"/>
          <p:cNvCxnSpPr>
            <a:stCxn id="39" idx="1"/>
            <a:endCxn id="39" idx="0"/>
          </p:cNvCxnSpPr>
          <p:nvPr/>
        </p:nvCxnSpPr>
        <p:spPr>
          <a:xfrm rot="5400000" flipH="1" flipV="1">
            <a:off x="5969604" y="1350190"/>
            <a:ext cx="231997" cy="789219"/>
          </a:xfrm>
          <a:prstGeom prst="curvedConnector3">
            <a:avLst>
              <a:gd name="adj1" fmla="val 31498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478179" y="827420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50" name="Titel 1"/>
          <p:cNvSpPr txBox="1">
            <a:spLocks/>
          </p:cNvSpPr>
          <p:nvPr/>
        </p:nvSpPr>
        <p:spPr>
          <a:xfrm>
            <a:off x="467544" y="5598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Materialismus </a:t>
            </a:r>
            <a:r>
              <a:rPr lang="de-DE" dirty="0" smtClean="0">
                <a:sym typeface="Symbol"/>
              </a:rPr>
              <a:t>↔</a:t>
            </a:r>
            <a:r>
              <a:rPr lang="de-DE" dirty="0" smtClean="0"/>
              <a:t> Idealismus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5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3995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474546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21714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8396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493204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78509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372200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400092" y="4950460"/>
            <a:ext cx="972108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046078" y="5374957"/>
            <a:ext cx="30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liefern Wahrscheinlichkeiten </a:t>
            </a:r>
            <a:br>
              <a:rPr lang="de-DE" dirty="0" smtClean="0"/>
            </a:br>
            <a:r>
              <a:rPr lang="de-DE" dirty="0" smtClean="0"/>
              <a:t>für Geschehnisse unter diesen</a:t>
            </a:r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1940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641001" y="385063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22" idx="2"/>
          </p:cNvCxnSpPr>
          <p:nvPr/>
        </p:nvCxnSpPr>
        <p:spPr>
          <a:xfrm flipV="1">
            <a:off x="4001117" y="4158372"/>
            <a:ext cx="282851" cy="1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304871" y="143749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  <a:endCxn id="4" idx="2"/>
          </p:cNvCxnSpPr>
          <p:nvPr/>
        </p:nvCxnSpPr>
        <p:spPr>
          <a:xfrm flipV="1">
            <a:off x="3596891" y="1782108"/>
            <a:ext cx="543061" cy="11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95717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81022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2015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410623" y="3286725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Erscheinungen,</a:t>
            </a:r>
            <a:br>
              <a:rPr lang="de-DE" dirty="0" smtClean="0"/>
            </a:br>
            <a:r>
              <a:rPr lang="de-DE" dirty="0" smtClean="0"/>
              <a:t>Näherungen, sind nicht wirklich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2" idx="1"/>
            <a:endCxn id="22" idx="6"/>
          </p:cNvCxnSpPr>
          <p:nvPr/>
        </p:nvCxnSpPr>
        <p:spPr>
          <a:xfrm flipH="1">
            <a:off x="4541346" y="3609891"/>
            <a:ext cx="869277" cy="54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6687" y="4085456"/>
            <a:ext cx="30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näher an der Wirklichkeit,</a:t>
            </a:r>
            <a:br>
              <a:rPr lang="de-DE" dirty="0" smtClean="0"/>
            </a:br>
            <a:r>
              <a:rPr lang="de-DE" dirty="0" smtClean="0"/>
              <a:t>näher am Sein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8" idx="7"/>
          </p:cNvCxnSpPr>
          <p:nvPr/>
        </p:nvCxnSpPr>
        <p:spPr>
          <a:xfrm flipH="1">
            <a:off x="6446689" y="4731787"/>
            <a:ext cx="1064903" cy="29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1520" y="1412776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6" idx="3"/>
            <a:endCxn id="4" idx="2"/>
          </p:cNvCxnSpPr>
          <p:nvPr/>
        </p:nvCxnSpPr>
        <p:spPr>
          <a:xfrm flipV="1">
            <a:off x="1543540" y="1782108"/>
            <a:ext cx="621542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izieren 31"/>
          <p:cNvSpPr/>
          <p:nvPr/>
        </p:nvSpPr>
        <p:spPr>
          <a:xfrm>
            <a:off x="672090" y="2550665"/>
            <a:ext cx="6101503" cy="81561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00"/>
                </a:solidFill>
              </a:rPr>
              <a:t>sinnloser Versuch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565070" y="3131676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cxnSp>
        <p:nvCxnSpPr>
          <p:cNvPr id="31" name="Gekrümmte Verbindung 30"/>
          <p:cNvCxnSpPr>
            <a:stCxn id="8" idx="0"/>
            <a:endCxn id="4" idx="6"/>
          </p:cNvCxnSpPr>
          <p:nvPr/>
        </p:nvCxnSpPr>
        <p:spPr>
          <a:xfrm rot="16200000" flipV="1">
            <a:off x="3519878" y="2659560"/>
            <a:ext cx="3015044" cy="126014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6804977" y="269962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11960" y="2060848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444208" y="3491716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Dinge, auch Bewusstsein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328084" y="3645024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74604" y="4097729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2</a:t>
            </a:r>
            <a:endParaRPr lang="de-DE" dirty="0"/>
          </a:p>
        </p:txBody>
      </p:sp>
      <p:cxnSp>
        <p:nvCxnSpPr>
          <p:cNvPr id="23" name="Gekrümmte Verbindung 22"/>
          <p:cNvCxnSpPr>
            <a:stCxn id="8" idx="1"/>
            <a:endCxn id="8" idx="0"/>
          </p:cNvCxnSpPr>
          <p:nvPr/>
        </p:nvCxnSpPr>
        <p:spPr>
          <a:xfrm rot="5400000" flipH="1" flipV="1">
            <a:off x="7049724" y="3213106"/>
            <a:ext cx="231997" cy="789219"/>
          </a:xfrm>
          <a:prstGeom prst="curvedConnector3">
            <a:avLst>
              <a:gd name="adj1" fmla="val 28363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511679" y="4307241"/>
            <a:ext cx="955902" cy="1841035"/>
            <a:chOff x="1763688" y="4684309"/>
            <a:chExt cx="2511896" cy="1769027"/>
          </a:xfrm>
        </p:grpSpPr>
        <p:pic>
          <p:nvPicPr>
            <p:cNvPr id="34" name="Picture 11" descr="F:\Harald\AppData\Local\Microsoft\Windows\Temporary Internet Files\Content.IE5\GHAEXXE2\772px-Gaussian_distribution_thick_lines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32876"/>
              <a:ext cx="2511896" cy="172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3995936" y="6237312"/>
              <a:ext cx="2796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843808" y="4684309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5" name="Picture 11" descr="F:\Harald\AppData\Local\Microsoft\Windows\Temporary Internet Files\Content.IE5\GHAEXXE2\772px-Gaussian_distribution_thick_lines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567"/>
            <a:ext cx="7272808" cy="4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045054" y="5469031"/>
            <a:ext cx="206345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Wachsende</a:t>
            </a:r>
          </a:p>
          <a:p>
            <a:r>
              <a:rPr lang="de-DE" dirty="0" smtClean="0"/>
              <a:t>Entfernung der </a:t>
            </a:r>
            <a:br>
              <a:rPr lang="de-DE" dirty="0" smtClean="0"/>
            </a:br>
            <a:r>
              <a:rPr lang="de-DE" dirty="0" smtClean="0"/>
              <a:t>Vorstellungswelt </a:t>
            </a:r>
            <a:br>
              <a:rPr lang="de-DE" dirty="0" smtClean="0"/>
            </a:br>
            <a:r>
              <a:rPr lang="de-DE" dirty="0" smtClean="0"/>
              <a:t>von der Wirklichkeit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57485" y="5243715"/>
            <a:ext cx="89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weiser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555776" y="623713"/>
            <a:ext cx="19118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Maximum der </a:t>
            </a:r>
          </a:p>
          <a:p>
            <a:pPr algn="ctr"/>
            <a:r>
              <a:rPr lang="de-DE" dirty="0" smtClean="0"/>
              <a:t>Vorstellungsdichte</a:t>
            </a:r>
          </a:p>
          <a:p>
            <a:pPr algn="ctr"/>
            <a:r>
              <a:rPr lang="de-DE" dirty="0" smtClean="0"/>
              <a:t>definiert</a:t>
            </a:r>
          </a:p>
          <a:p>
            <a:pPr algn="ctr"/>
            <a:r>
              <a:rPr lang="de-DE" dirty="0" smtClean="0"/>
              <a:t>„normal“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508104" y="5253007"/>
            <a:ext cx="144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wahnsinniger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10573" y="3815045"/>
            <a:ext cx="54694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„mir </a:t>
            </a:r>
          </a:p>
          <a:p>
            <a:pPr algn="ctr"/>
            <a:r>
              <a:rPr lang="de-DE" sz="1400" dirty="0" err="1" smtClean="0"/>
              <a:t>san</a:t>
            </a:r>
            <a:r>
              <a:rPr lang="de-DE" sz="1400" dirty="0" smtClean="0"/>
              <a:t> </a:t>
            </a:r>
          </a:p>
          <a:p>
            <a:pPr algn="ctr"/>
            <a:r>
              <a:rPr lang="de-DE" sz="1400" dirty="0" smtClean="0"/>
              <a:t>mir“</a:t>
            </a: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5569768" y="370453"/>
            <a:ext cx="3466728" cy="236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Verengung von Vorstellungs-vielfalt durch Sprache 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259632" y="2660719"/>
            <a:ext cx="1512168" cy="1152128"/>
            <a:chOff x="1259632" y="2348880"/>
            <a:chExt cx="1512168" cy="1152128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 flipH="1">
            <a:off x="4211960" y="2660719"/>
            <a:ext cx="1512168" cy="1152128"/>
            <a:chOff x="1259632" y="2348880"/>
            <a:chExt cx="1512168" cy="1152128"/>
          </a:xfrm>
        </p:grpSpPr>
        <p:cxnSp>
          <p:nvCxnSpPr>
            <p:cNvPr id="51" name="Gerade Verbindung mit Pfeil 50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463082" y="2590452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Sprach-</a:t>
            </a:r>
          </a:p>
          <a:p>
            <a:r>
              <a:rPr lang="de-DE" dirty="0" smtClean="0"/>
              <a:t>„Druck“</a:t>
            </a:r>
          </a:p>
        </p:txBody>
      </p:sp>
    </p:spTree>
    <p:extLst>
      <p:ext uri="{BB962C8B-B14F-4D97-AF65-F5344CB8AC3E}">
        <p14:creationId xmlns:p14="http://schemas.microsoft.com/office/powerpoint/2010/main" val="4222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2420888"/>
            <a:ext cx="2592288" cy="259228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4" idx="0"/>
          </p:cNvCxnSpPr>
          <p:nvPr/>
        </p:nvCxnSpPr>
        <p:spPr>
          <a:xfrm>
            <a:off x="4355976" y="2420888"/>
            <a:ext cx="1296144" cy="0"/>
          </a:xfrm>
          <a:prstGeom prst="straightConnector1">
            <a:avLst/>
          </a:prstGeom>
          <a:ln w="2857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endCxn id="4" idx="4"/>
          </p:cNvCxnSpPr>
          <p:nvPr/>
        </p:nvCxnSpPr>
        <p:spPr>
          <a:xfrm>
            <a:off x="3062389" y="5013176"/>
            <a:ext cx="1293587" cy="0"/>
          </a:xfrm>
          <a:prstGeom prst="straightConnector1">
            <a:avLst/>
          </a:prstGeom>
          <a:ln w="28575"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4324803" y="36858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063908" y="35010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Z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88688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211960" y="45811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96800" y="198884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(1)</a:t>
            </a:r>
            <a:endParaRPr lang="de-DE" baseline="30000"/>
          </a:p>
        </p:txBody>
      </p:sp>
      <p:sp>
        <p:nvSpPr>
          <p:cNvPr id="12" name="Textfeld 11"/>
          <p:cNvSpPr txBox="1"/>
          <p:nvPr/>
        </p:nvSpPr>
        <p:spPr>
          <a:xfrm>
            <a:off x="3131840" y="50038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(2)</a:t>
            </a:r>
            <a:endParaRPr lang="de-DE" baseline="30000"/>
          </a:p>
        </p:txBody>
      </p:sp>
    </p:spTree>
    <p:extLst>
      <p:ext uri="{BB962C8B-B14F-4D97-AF65-F5344CB8AC3E}">
        <p14:creationId xmlns:p14="http://schemas.microsoft.com/office/powerpoint/2010/main" val="32003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23928" y="413792"/>
            <a:ext cx="1306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/>
              <a:t>Welt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5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  <a:pattFill prst="lgGri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860032" y="2843808"/>
            <a:ext cx="1872208" cy="1161256"/>
          </a:xfrm>
          <a:prstGeom prst="ellipse">
            <a:avLst/>
          </a:prstGeom>
          <a:pattFill prst="openDmn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smtClean="0"/>
              <a:t>Denken</a:t>
            </a:r>
            <a:endParaRPr lang="de-DE" sz="2800" dirty="0"/>
          </a:p>
        </p:txBody>
      </p:sp>
      <p:cxnSp>
        <p:nvCxnSpPr>
          <p:cNvPr id="11" name="Gekrümmte Verbindung 10"/>
          <p:cNvCxnSpPr>
            <a:stCxn id="10" idx="1"/>
            <a:endCxn id="10" idx="0"/>
          </p:cNvCxnSpPr>
          <p:nvPr/>
        </p:nvCxnSpPr>
        <p:spPr>
          <a:xfrm rot="5400000" flipH="1" flipV="1">
            <a:off x="5380142" y="2597877"/>
            <a:ext cx="170062" cy="661925"/>
          </a:xfrm>
          <a:prstGeom prst="curvedConnector3">
            <a:avLst>
              <a:gd name="adj1" fmla="val 23442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831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Bildschirmpräsentation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116</cp:revision>
  <dcterms:created xsi:type="dcterms:W3CDTF">2015-05-08T16:18:00Z</dcterms:created>
  <dcterms:modified xsi:type="dcterms:W3CDTF">2016-10-08T11:32:14Z</dcterms:modified>
</cp:coreProperties>
</file>