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18.03.2017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Prozess 4"/>
          <p:cNvSpPr/>
          <p:nvPr/>
        </p:nvSpPr>
        <p:spPr>
          <a:xfrm>
            <a:off x="1115616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1115616" y="1772816"/>
            <a:ext cx="2304256" cy="648072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7" name="Flussdiagramm: Prozess 6"/>
          <p:cNvSpPr/>
          <p:nvPr/>
        </p:nvSpPr>
        <p:spPr>
          <a:xfrm>
            <a:off x="1115616" y="4218590"/>
            <a:ext cx="2304256" cy="648072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Flussdiagramm: Prozess 7"/>
          <p:cNvSpPr/>
          <p:nvPr/>
        </p:nvSpPr>
        <p:spPr>
          <a:xfrm>
            <a:off x="5580112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5580112" y="1772816"/>
            <a:ext cx="2304256" cy="936104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5580112" y="3933056"/>
            <a:ext cx="2304256" cy="933606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835696" y="12594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Sender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56176" y="126876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Empfänger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491880" y="24208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491880" y="27089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16594" y="238688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516594" y="389081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860032" y="2843808"/>
            <a:ext cx="1872208" cy="1161256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Denken</a:t>
            </a:r>
            <a:endParaRPr lang="de-DE" sz="2800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380142" y="2597877"/>
            <a:ext cx="170062" cy="661925"/>
          </a:xfrm>
          <a:prstGeom prst="curvedConnector3">
            <a:avLst>
              <a:gd name="adj1" fmla="val 23442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Bildschirmpräsentation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120</cp:revision>
  <dcterms:created xsi:type="dcterms:W3CDTF">2015-05-08T16:18:00Z</dcterms:created>
  <dcterms:modified xsi:type="dcterms:W3CDTF">2017-03-18T18:02:22Z</dcterms:modified>
</cp:coreProperties>
</file>