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Prozess 4"/>
          <p:cNvSpPr/>
          <p:nvPr/>
        </p:nvSpPr>
        <p:spPr>
          <a:xfrm>
            <a:off x="1115616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1115616" y="1772816"/>
            <a:ext cx="2304256" cy="648072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7" name="Flussdiagramm: Prozess 6"/>
          <p:cNvSpPr/>
          <p:nvPr/>
        </p:nvSpPr>
        <p:spPr>
          <a:xfrm>
            <a:off x="1115616" y="4218590"/>
            <a:ext cx="2304256" cy="648072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Flussdiagramm: Prozess 7"/>
          <p:cNvSpPr/>
          <p:nvPr/>
        </p:nvSpPr>
        <p:spPr>
          <a:xfrm>
            <a:off x="5580112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5580112" y="1772816"/>
            <a:ext cx="2304256" cy="936104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5580112" y="3933056"/>
            <a:ext cx="2304256" cy="933606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835696" y="12594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Sender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56176" y="126876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Empfänger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491880" y="24208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491880" y="27089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16594" y="238688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516594" y="389081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179512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 </a:t>
            </a:r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179512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56792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555776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itel 1"/>
          <p:cNvSpPr txBox="1">
            <a:spLocks/>
          </p:cNvSpPr>
          <p:nvPr/>
        </p:nvSpPr>
        <p:spPr>
          <a:xfrm>
            <a:off x="107504" y="553244"/>
            <a:ext cx="892899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</a:t>
            </a:r>
            <a:r>
              <a:rPr lang="de-DE" sz="2800" smtClean="0"/>
              <a:t> H</a:t>
            </a:r>
            <a:r>
              <a:rPr lang="de-DE" sz="2800" baseline="-25000" smtClean="0"/>
              <a:t>1</a:t>
            </a:r>
            <a:r>
              <a:rPr lang="de-DE" sz="2800" smtClean="0"/>
              <a:t>×H</a:t>
            </a:r>
            <a:r>
              <a:rPr lang="de-DE" sz="2800" baseline="-25000" smtClean="0"/>
              <a:t>2</a:t>
            </a:r>
            <a:r>
              <a:rPr lang="de-DE" sz="2800" smtClean="0"/>
              <a:t>×H</a:t>
            </a:r>
            <a:r>
              <a:rPr lang="de-DE" sz="2800" baseline="-25000" smtClean="0"/>
              <a:t>3</a:t>
            </a:r>
            <a:r>
              <a:rPr lang="de-DE" sz="2800" smtClean="0"/>
              <a:t>×H</a:t>
            </a:r>
            <a:r>
              <a:rPr lang="de-DE" sz="2800" baseline="-25000" smtClean="0"/>
              <a:t>4</a:t>
            </a:r>
            <a:r>
              <a:rPr lang="de-DE" sz="2800" smtClean="0"/>
              <a:t>×H</a:t>
            </a:r>
            <a:r>
              <a:rPr lang="de-DE" sz="2800" baseline="-25000" smtClean="0"/>
              <a:t>5</a:t>
            </a:r>
            <a:r>
              <a:rPr lang="de-DE" sz="2800" smtClean="0"/>
              <a:t>×H</a:t>
            </a:r>
            <a:r>
              <a:rPr lang="de-DE" sz="2800" baseline="-25000" smtClean="0"/>
              <a:t>6</a:t>
            </a:r>
            <a:r>
              <a:rPr lang="de-DE" sz="2800" smtClean="0"/>
              <a:t>×H</a:t>
            </a:r>
            <a:r>
              <a:rPr lang="de-DE" sz="2800" baseline="-25000" smtClean="0"/>
              <a:t>7</a:t>
            </a:r>
            <a:r>
              <a:rPr lang="de-DE" sz="2800" smtClean="0"/>
              <a:t>×H</a:t>
            </a:r>
            <a:r>
              <a:rPr lang="de-DE" sz="2800" baseline="-25000" smtClean="0"/>
              <a:t>8</a:t>
            </a:r>
            <a:r>
              <a:rPr lang="de-DE" sz="2800" smtClean="0"/>
              <a:t>×H</a:t>
            </a:r>
            <a:r>
              <a:rPr lang="de-DE" sz="2800" baseline="-25000" smtClean="0"/>
              <a:t>9</a:t>
            </a:r>
            <a:r>
              <a:rPr lang="de-DE" sz="2800" smtClean="0"/>
              <a:t>×H</a:t>
            </a:r>
            <a:r>
              <a:rPr lang="de-DE" sz="2800" baseline="-25000" smtClean="0"/>
              <a:t>10</a:t>
            </a:r>
            <a:r>
              <a:rPr lang="de-DE" sz="2800" smtClean="0"/>
              <a:t>×H</a:t>
            </a:r>
            <a:r>
              <a:rPr lang="de-DE" sz="2800" baseline="-25000" smtClean="0"/>
              <a:t>11</a:t>
            </a:r>
            <a:r>
              <a:rPr lang="de-DE" sz="2800" smtClean="0"/>
              <a:t>×H</a:t>
            </a:r>
            <a:r>
              <a:rPr lang="de-DE" sz="2800" baseline="-25000" smtClean="0"/>
              <a:t>12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1156792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1453208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5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467544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4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6" name="Titel 1"/>
          <p:cNvSpPr txBox="1">
            <a:spLocks/>
          </p:cNvSpPr>
          <p:nvPr/>
        </p:nvSpPr>
        <p:spPr>
          <a:xfrm>
            <a:off x="611560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6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8" name="Titel 1"/>
          <p:cNvSpPr txBox="1">
            <a:spLocks/>
          </p:cNvSpPr>
          <p:nvPr/>
        </p:nvSpPr>
        <p:spPr>
          <a:xfrm>
            <a:off x="611560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2708176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2195736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3049488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itel 1"/>
          <p:cNvSpPr txBox="1">
            <a:spLocks/>
          </p:cNvSpPr>
          <p:nvPr/>
        </p:nvSpPr>
        <p:spPr>
          <a:xfrm>
            <a:off x="2339752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2761456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Flussdiagramm: Verbindungsstelle 44"/>
          <p:cNvSpPr/>
          <p:nvPr/>
        </p:nvSpPr>
        <p:spPr>
          <a:xfrm rot="5400000">
            <a:off x="4644008" y="134124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Kreis 45"/>
          <p:cNvSpPr/>
          <p:nvPr/>
        </p:nvSpPr>
        <p:spPr>
          <a:xfrm rot="5400000">
            <a:off x="4644008" y="134124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Titel 1"/>
          <p:cNvSpPr txBox="1">
            <a:spLocks/>
          </p:cNvSpPr>
          <p:nvPr/>
        </p:nvSpPr>
        <p:spPr>
          <a:xfrm>
            <a:off x="5621288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4" name="Titel 1"/>
          <p:cNvSpPr txBox="1">
            <a:spLocks/>
          </p:cNvSpPr>
          <p:nvPr/>
        </p:nvSpPr>
        <p:spPr>
          <a:xfrm>
            <a:off x="7020272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7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5" name="Titel 1"/>
          <p:cNvSpPr txBox="1">
            <a:spLocks/>
          </p:cNvSpPr>
          <p:nvPr/>
        </p:nvSpPr>
        <p:spPr>
          <a:xfrm>
            <a:off x="5621288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6" name="Titel 1"/>
          <p:cNvSpPr txBox="1">
            <a:spLocks/>
          </p:cNvSpPr>
          <p:nvPr/>
        </p:nvSpPr>
        <p:spPr>
          <a:xfrm>
            <a:off x="5917704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itel 1"/>
          <p:cNvSpPr txBox="1">
            <a:spLocks/>
          </p:cNvSpPr>
          <p:nvPr/>
        </p:nvSpPr>
        <p:spPr>
          <a:xfrm>
            <a:off x="4932040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itel 1"/>
          <p:cNvSpPr txBox="1">
            <a:spLocks/>
          </p:cNvSpPr>
          <p:nvPr/>
        </p:nvSpPr>
        <p:spPr>
          <a:xfrm>
            <a:off x="5076056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itel 1"/>
          <p:cNvSpPr txBox="1">
            <a:spLocks/>
          </p:cNvSpPr>
          <p:nvPr/>
        </p:nvSpPr>
        <p:spPr>
          <a:xfrm>
            <a:off x="5076056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0" name="Titel 1"/>
          <p:cNvSpPr txBox="1">
            <a:spLocks/>
          </p:cNvSpPr>
          <p:nvPr/>
        </p:nvSpPr>
        <p:spPr>
          <a:xfrm>
            <a:off x="7172672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8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1" name="Titel 1"/>
          <p:cNvSpPr txBox="1">
            <a:spLocks/>
          </p:cNvSpPr>
          <p:nvPr/>
        </p:nvSpPr>
        <p:spPr>
          <a:xfrm>
            <a:off x="6660232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9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2" name="Titel 1"/>
          <p:cNvSpPr txBox="1">
            <a:spLocks/>
          </p:cNvSpPr>
          <p:nvPr/>
        </p:nvSpPr>
        <p:spPr>
          <a:xfrm>
            <a:off x="7513984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itel 1"/>
          <p:cNvSpPr txBox="1">
            <a:spLocks/>
          </p:cNvSpPr>
          <p:nvPr/>
        </p:nvSpPr>
        <p:spPr>
          <a:xfrm>
            <a:off x="6804248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Titel 1"/>
          <p:cNvSpPr txBox="1">
            <a:spLocks/>
          </p:cNvSpPr>
          <p:nvPr/>
        </p:nvSpPr>
        <p:spPr>
          <a:xfrm>
            <a:off x="7225952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Titel 1"/>
          <p:cNvSpPr txBox="1">
            <a:spLocks/>
          </p:cNvSpPr>
          <p:nvPr/>
        </p:nvSpPr>
        <p:spPr>
          <a:xfrm>
            <a:off x="876850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verschränkt</a:t>
            </a:r>
            <a:endParaRPr lang="de-DE" sz="2800" dirty="0"/>
          </a:p>
        </p:txBody>
      </p:sp>
      <p:sp>
        <p:nvSpPr>
          <p:cNvPr id="86" name="Titel 1"/>
          <p:cNvSpPr txBox="1">
            <a:spLocks/>
          </p:cNvSpPr>
          <p:nvPr/>
        </p:nvSpPr>
        <p:spPr>
          <a:xfrm>
            <a:off x="5362128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nicht verschränkt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107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860032" y="2843808"/>
            <a:ext cx="1872208" cy="1161256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Denken</a:t>
            </a:r>
            <a:endParaRPr lang="de-DE" sz="2800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380142" y="2597877"/>
            <a:ext cx="170062" cy="661925"/>
          </a:xfrm>
          <a:prstGeom prst="curvedConnector3">
            <a:avLst>
              <a:gd name="adj1" fmla="val 23442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Bildschirmpräsentation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131</cp:revision>
  <dcterms:created xsi:type="dcterms:W3CDTF">2015-05-08T16:18:00Z</dcterms:created>
  <dcterms:modified xsi:type="dcterms:W3CDTF">2017-10-01T09:31:05Z</dcterms:modified>
</cp:coreProperties>
</file>