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77" r:id="rId6"/>
    <p:sldId id="278" r:id="rId7"/>
    <p:sldId id="265" r:id="rId8"/>
    <p:sldId id="279" r:id="rId9"/>
    <p:sldId id="280" r:id="rId10"/>
    <p:sldId id="273" r:id="rId11"/>
    <p:sldId id="27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12" autoAdjust="0"/>
  </p:normalViewPr>
  <p:slideViewPr>
    <p:cSldViewPr>
      <p:cViewPr>
        <p:scale>
          <a:sx n="115" d="100"/>
          <a:sy n="115" d="100"/>
        </p:scale>
        <p:origin x="318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AFE29-CA10-4DFC-BB72-78DA4D25FD73}" type="datetimeFigureOut">
              <a:rPr lang="de-DE" smtClean="0"/>
              <a:t>16.08.2017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9705E-4DED-4616-BF4C-6DB7083170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8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74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80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9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77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9705E-4DED-4616-BF4C-6DB7083170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13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de-DE" smtClean="0"/>
              <a:t>28.11.2016</a:t>
            </a: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66D15F3-9A1A-4AEC-BA89-32D146ECA64D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28.11.2016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66D15F3-9A1A-4AEC-BA89-32D146ECA64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Picture 2" descr="http://ranking.zeit.de/che2015/images/logos/ba_riesa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119" y="51498"/>
            <a:ext cx="755313" cy="5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pbs.twimg.com/profile_images/1912927383/QuoData_Basis_ohne_Text_quadratisch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44624"/>
            <a:ext cx="538229" cy="53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7406640" cy="2480296"/>
          </a:xfrm>
        </p:spPr>
        <p:txBody>
          <a:bodyPr>
            <a:noAutofit/>
          </a:bodyPr>
          <a:lstStyle/>
          <a:p>
            <a:pPr algn="l"/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Entwicklung eines webbasierten Chemikalienmanagementsystems zur Dokumentation der Bestandsmengen mittels Echtzeiterfassung der Auswaagen</a:t>
            </a:r>
            <a:endParaRPr lang="de-DE" sz="1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796136" y="132544"/>
            <a:ext cx="2808312" cy="332234"/>
          </a:xfrm>
        </p:spPr>
        <p:txBody>
          <a:bodyPr/>
          <a:lstStyle/>
          <a:p>
            <a:r>
              <a:rPr lang="de-DE" dirty="0" smtClean="0"/>
              <a:t>Martin Schneider, 6000513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6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2564904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de-DE" sz="5400" dirty="0" smtClean="0"/>
              <a:t>Vielen Dank für ihre Aufmerksamkeit</a:t>
            </a:r>
            <a:endParaRPr lang="de-DE" sz="54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796136" y="44624"/>
            <a:ext cx="2808312" cy="332234"/>
          </a:xfrm>
        </p:spPr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11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Bildquellen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36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de-DE" dirty="0" smtClean="0"/>
              <a:t>1 Einleitung</a:t>
            </a:r>
          </a:p>
          <a:p>
            <a:pPr marL="82296" indent="0">
              <a:buNone/>
            </a:pPr>
            <a:r>
              <a:rPr lang="de-DE" dirty="0" smtClean="0"/>
              <a:t>   1.1 Relationale Datenbanken</a:t>
            </a:r>
          </a:p>
          <a:p>
            <a:pPr marL="82296" indent="0">
              <a:buNone/>
            </a:pPr>
            <a:r>
              <a:rPr lang="de-DE" dirty="0"/>
              <a:t> </a:t>
            </a:r>
            <a:r>
              <a:rPr lang="de-DE" dirty="0" smtClean="0"/>
              <a:t>  1.2 </a:t>
            </a:r>
            <a:r>
              <a:rPr lang="de-DE" dirty="0"/>
              <a:t>HTML, PHP, CSS und </a:t>
            </a:r>
            <a:r>
              <a:rPr lang="de-DE" dirty="0" smtClean="0"/>
              <a:t>Javascript</a:t>
            </a:r>
          </a:p>
          <a:p>
            <a:pPr marL="82296" indent="0">
              <a:buNone/>
            </a:pPr>
            <a:r>
              <a:rPr lang="de-DE" dirty="0" smtClean="0"/>
              <a:t>2 Anforderungen</a:t>
            </a:r>
          </a:p>
          <a:p>
            <a:pPr marL="82296" indent="0">
              <a:buNone/>
            </a:pPr>
            <a:r>
              <a:rPr lang="de-DE" dirty="0" smtClean="0"/>
              <a:t>3 Umsetzung</a:t>
            </a:r>
          </a:p>
          <a:p>
            <a:pPr marL="82296" indent="0">
              <a:buNone/>
            </a:pPr>
            <a:r>
              <a:rPr lang="de-DE" dirty="0" smtClean="0"/>
              <a:t>   3.1 Datenbank</a:t>
            </a:r>
          </a:p>
          <a:p>
            <a:pPr marL="82296" indent="0">
              <a:buNone/>
            </a:pPr>
            <a:r>
              <a:rPr lang="de-DE" dirty="0" smtClean="0"/>
              <a:t>   3.2 Webinterface</a:t>
            </a:r>
          </a:p>
          <a:p>
            <a:pPr marL="82296" indent="0">
              <a:buNone/>
            </a:pPr>
            <a:r>
              <a:rPr lang="de-DE" dirty="0"/>
              <a:t> </a:t>
            </a:r>
            <a:r>
              <a:rPr lang="de-DE" dirty="0" smtClean="0"/>
              <a:t>  3.3 Clientanwendung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Martin Schneider, 6000513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2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12961"/>
          <a:stretch/>
        </p:blipFill>
        <p:spPr bwMode="auto">
          <a:xfrm>
            <a:off x="755576" y="2789346"/>
            <a:ext cx="786400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1.1 Relationale Datenbanken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235" y="1750293"/>
            <a:ext cx="55721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030" y="3140968"/>
            <a:ext cx="66484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3434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2339752" y="3965297"/>
            <a:ext cx="3651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Typische Darstellung von Datenbank-Strukturen</a:t>
            </a:r>
            <a:endParaRPr lang="de-DE" sz="12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400300" y="5322193"/>
            <a:ext cx="2584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Aufbau relationaler Datenbanken</a:t>
            </a:r>
            <a:endParaRPr lang="de-DE" sz="12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755576" y="4103796"/>
            <a:ext cx="2626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Aufbau eines Excel-Verzeichnisses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14585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de-DE" i="1" dirty="0" smtClean="0"/>
              <a:t>Hypertext Markup Language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28.11.2016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HTML</a:t>
            </a:r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110536" cy="333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11560" y="5346020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HTML-Beispielcode</a:t>
            </a:r>
            <a:endParaRPr lang="de-DE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6408712" cy="423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3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Hypertext </a:t>
            </a:r>
            <a:r>
              <a:rPr lang="de-DE" dirty="0" err="1" smtClean="0"/>
              <a:t>Preprocessor</a:t>
            </a:r>
            <a:endParaRPr lang="de-DE" dirty="0" smtClean="0"/>
          </a:p>
          <a:p>
            <a:r>
              <a:rPr lang="de-DE" dirty="0" smtClean="0"/>
              <a:t>Datenverarbeitung</a:t>
            </a:r>
          </a:p>
          <a:p>
            <a:r>
              <a:rPr lang="de-DE" dirty="0" smtClean="0"/>
              <a:t>Dynamische Inhalte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PHP</a:t>
            </a:r>
            <a:endParaRPr lang="de-DE" dirty="0"/>
          </a:p>
        </p:txBody>
      </p:sp>
      <p:pic>
        <p:nvPicPr>
          <p:cNvPr id="3074" name="Picture 2" descr="http://www.neuhold.pro/Media/Default/Kurs%20PHP%20Beginner/PHP_funktionswei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3356992"/>
            <a:ext cx="7419975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250529" y="5229200"/>
            <a:ext cx="432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smtClean="0"/>
              <a:t>Dynamisches Erzeugen von HTML-Dokumenten mit PHP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0453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Javascript</a:t>
            </a:r>
          </a:p>
          <a:p>
            <a:pPr lvl="1"/>
            <a:r>
              <a:rPr lang="de-DE" dirty="0"/>
              <a:t>Skriptsprache</a:t>
            </a:r>
          </a:p>
          <a:p>
            <a:pPr lvl="1"/>
            <a:r>
              <a:rPr lang="de-DE" dirty="0"/>
              <a:t>In HTML-Dokument integriert</a:t>
            </a:r>
          </a:p>
          <a:p>
            <a:pPr lvl="1"/>
            <a:r>
              <a:rPr lang="de-DE" dirty="0"/>
              <a:t>Clientseitige Interaktivität</a:t>
            </a:r>
          </a:p>
          <a:p>
            <a:pPr lvl="1"/>
            <a:r>
              <a:rPr lang="de-DE" dirty="0" smtClean="0"/>
              <a:t>≠ Java</a:t>
            </a:r>
          </a:p>
          <a:p>
            <a:pPr marL="402336" lvl="1" indent="0">
              <a:buNone/>
            </a:pPr>
            <a:endParaRPr lang="de-DE" dirty="0" smtClean="0"/>
          </a:p>
          <a:p>
            <a:r>
              <a:rPr lang="de-DE" dirty="0" smtClean="0"/>
              <a:t>CSS</a:t>
            </a:r>
          </a:p>
          <a:p>
            <a:pPr lvl="1"/>
            <a:r>
              <a:rPr lang="de-DE" dirty="0" smtClean="0"/>
              <a:t>Cascading Style Sheets</a:t>
            </a:r>
          </a:p>
          <a:p>
            <a:pPr lvl="1"/>
            <a:r>
              <a:rPr lang="de-DE" dirty="0" smtClean="0"/>
              <a:t>Gestaltungsanweisungen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1.2 CSS und Javascript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9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Benutzerfreundliche Bedienung</a:t>
            </a:r>
          </a:p>
          <a:p>
            <a:r>
              <a:rPr lang="de-DE" dirty="0" smtClean="0"/>
              <a:t>Bereitstellung von Grundfunktionen:</a:t>
            </a:r>
          </a:p>
          <a:p>
            <a:pPr lvl="1"/>
            <a:r>
              <a:rPr lang="de-DE" dirty="0" smtClean="0"/>
              <a:t>Einträge einfügen</a:t>
            </a:r>
          </a:p>
          <a:p>
            <a:pPr lvl="1"/>
            <a:r>
              <a:rPr lang="de-DE" dirty="0" smtClean="0"/>
              <a:t>Einträge bearbeiten</a:t>
            </a:r>
          </a:p>
          <a:p>
            <a:pPr lvl="1"/>
            <a:r>
              <a:rPr lang="de-DE" dirty="0" smtClean="0"/>
              <a:t>Einträge anzeigen und filtern</a:t>
            </a:r>
          </a:p>
          <a:p>
            <a:pPr lvl="1"/>
            <a:r>
              <a:rPr lang="de-DE" dirty="0" smtClean="0"/>
              <a:t>Verbrauch erfassen und speichern</a:t>
            </a:r>
          </a:p>
          <a:p>
            <a:r>
              <a:rPr lang="de-DE" dirty="0" smtClean="0"/>
              <a:t>Im gesamten Netzwerk erreichbar</a:t>
            </a:r>
          </a:p>
          <a:p>
            <a:r>
              <a:rPr lang="de-DE" dirty="0" smtClean="0"/>
              <a:t>Nutzerverwaltung</a:t>
            </a:r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7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 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6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06" y="1648172"/>
            <a:ext cx="72961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de-DE" dirty="0" smtClean="0"/>
              <a:t>3 Implementierung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52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Anbindung an firmeninterne Datenbanken</a:t>
            </a:r>
          </a:p>
          <a:p>
            <a:r>
              <a:rPr lang="de-DE" dirty="0" smtClean="0"/>
              <a:t>Vorratsprüfung für Rezepte</a:t>
            </a:r>
          </a:p>
          <a:p>
            <a:r>
              <a:rPr lang="de-DE" dirty="0" smtClean="0"/>
              <a:t>Stoffspezifische Bestandsgrenzen</a:t>
            </a:r>
          </a:p>
          <a:p>
            <a:r>
              <a:rPr lang="de-DE" dirty="0" smtClean="0"/>
              <a:t>Ausgabe und Analyse von Verbrauchsstatistiken</a:t>
            </a:r>
          </a:p>
          <a:p>
            <a:r>
              <a:rPr lang="de-DE" dirty="0" smtClean="0"/>
              <a:t>Unterstützung verschiedener </a:t>
            </a:r>
            <a:r>
              <a:rPr lang="de-DE" dirty="0" err="1" smtClean="0"/>
              <a:t>Waagenmodelle</a:t>
            </a:r>
            <a:endParaRPr lang="de-DE" dirty="0" smtClean="0"/>
          </a:p>
          <a:p>
            <a:r>
              <a:rPr lang="de-DE" dirty="0" smtClean="0"/>
              <a:t>Drahtlose Übertragung der Einwaagen</a:t>
            </a:r>
          </a:p>
          <a:p>
            <a:r>
              <a:rPr lang="de-DE" dirty="0" smtClean="0"/>
              <a:t>Automatische Erkennung eingewogener Lieferungen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28.11.2016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6000513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15F3-9A1A-4AEC-BA89-32D146ECA64D}" type="slidenum">
              <a:rPr lang="de-DE" smtClean="0"/>
              <a:t>9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 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6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210</Words>
  <Application>Microsoft Office PowerPoint</Application>
  <PresentationFormat>Bildschirmpräsentation (4:3)</PresentationFormat>
  <Paragraphs>90</Paragraphs>
  <Slides>11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Deimos</vt:lpstr>
      <vt:lpstr> Entwicklung eines webbasierten Chemikalienmanagementsystems zur Dokumentation der Bestandsmengen mittels Echtzeiterfassung der Auswaagen</vt:lpstr>
      <vt:lpstr>Gliederung</vt:lpstr>
      <vt:lpstr>1.1 Relationale Datenbanken</vt:lpstr>
      <vt:lpstr>1.2 HTML</vt:lpstr>
      <vt:lpstr>1.2 PHP</vt:lpstr>
      <vt:lpstr>1.2 CSS und Javascript</vt:lpstr>
      <vt:lpstr>2 Anforderungen</vt:lpstr>
      <vt:lpstr>PowerPoint-Präsentation</vt:lpstr>
      <vt:lpstr>4 Ausblick</vt:lpstr>
      <vt:lpstr>Vielen Dank für ihre Aufmerksamkeit</vt:lpstr>
      <vt:lpstr>Bildquellen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Schneider</dc:creator>
  <cp:lastModifiedBy>Martin Schneider</cp:lastModifiedBy>
  <cp:revision>167</cp:revision>
  <dcterms:created xsi:type="dcterms:W3CDTF">2016-01-11T14:09:34Z</dcterms:created>
  <dcterms:modified xsi:type="dcterms:W3CDTF">2017-08-16T14:11:25Z</dcterms:modified>
</cp:coreProperties>
</file>