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61" r:id="rId4"/>
    <p:sldId id="257" r:id="rId5"/>
    <p:sldId id="258" r:id="rId6"/>
    <p:sldId id="267" r:id="rId7"/>
    <p:sldId id="259" r:id="rId8"/>
    <p:sldId id="268" r:id="rId9"/>
    <p:sldId id="263" r:id="rId10"/>
    <p:sldId id="269" r:id="rId11"/>
    <p:sldId id="262" r:id="rId12"/>
    <p:sldId id="270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4852903F-1F75-408F-9441-6E8A101D2235}" type="presOf" srcId="{3B36D4E8-5B06-4A95-9234-83DCBD864D69}" destId="{1BBC4469-1F4C-434C-9391-19DCFAFC7194}" srcOrd="0" destOrd="0" presId="urn:microsoft.com/office/officeart/2005/8/layout/vList2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C59C14DE-1AC3-462D-A73B-D0012724EDA3}" type="presOf" srcId="{027761E4-2CD2-4A6C-8D0A-CF89BA916190}" destId="{C35DDC75-3435-43DD-9E4D-5DA1BEE062B8}" srcOrd="0" destOrd="0" presId="urn:microsoft.com/office/officeart/2005/8/layout/vList2"/>
    <dgm:cxn modelId="{E9D8548F-B5BB-4A72-AFD6-3A3E8068711B}" type="presOf" srcId="{5553DC32-E3A8-4F11-8B7A-32AADA945BE2}" destId="{E1C83C65-6706-4E4C-8AF1-8433C18E6717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0681C1B9-C8FB-4DDD-A998-824435CB1CB2}" type="presOf" srcId="{E699E4C7-4976-4AE8-92FF-D45764BEF8EF}" destId="{DCE7A352-1DBB-4742-A241-4C7059CA4E1A}" srcOrd="0" destOrd="0" presId="urn:microsoft.com/office/officeart/2005/8/layout/vList2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76E65457-5D01-4FCA-97A0-6096CBE561B2}" type="presOf" srcId="{FACA53CF-66D5-484F-A6E0-574AD1383473}" destId="{3A00DCE6-E7C2-4A47-B297-BE5B43932C60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84D3936A-6537-4DF2-AACD-F991BBE991F3}" type="presOf" srcId="{4C7DFF03-8FE2-4082-90E3-4A3FAEECCC0E}" destId="{D7B56D7F-2BB1-45C9-8268-F0CA63EA5D2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0E34210A-5185-4AA5-88A4-A81958729834}" type="presOf" srcId="{B7A4ECEA-1DB6-4A52-AA6B-E28FCCE21976}" destId="{655A3592-EDD7-4DA1-98D5-1EDD2C811BE0}" srcOrd="0" destOrd="0" presId="urn:microsoft.com/office/officeart/2005/8/layout/vList2"/>
    <dgm:cxn modelId="{4FC80711-6E0C-42E6-9752-047B58FC1645}" type="presOf" srcId="{C454B2A2-E2DE-4B7E-8983-C428BD7F34BF}" destId="{F6035398-52CF-4C6B-8F0E-5DE6C05BD9CE}" srcOrd="0" destOrd="0" presId="urn:microsoft.com/office/officeart/2005/8/layout/vList2"/>
    <dgm:cxn modelId="{1D11C34E-E4A2-432C-B606-ACD6E6DB970A}" type="presParOf" srcId="{1BBC4469-1F4C-434C-9391-19DCFAFC7194}" destId="{3A00DCE6-E7C2-4A47-B297-BE5B43932C60}" srcOrd="0" destOrd="0" presId="urn:microsoft.com/office/officeart/2005/8/layout/vList2"/>
    <dgm:cxn modelId="{99C793ED-C284-4F47-9227-BA05C71C722D}" type="presParOf" srcId="{1BBC4469-1F4C-434C-9391-19DCFAFC7194}" destId="{0CE13521-53C8-4873-A321-B8DDD2F1168B}" srcOrd="1" destOrd="0" presId="urn:microsoft.com/office/officeart/2005/8/layout/vList2"/>
    <dgm:cxn modelId="{6CFF3421-8980-4970-A835-210D2992E786}" type="presParOf" srcId="{1BBC4469-1F4C-434C-9391-19DCFAFC7194}" destId="{DCE7A352-1DBB-4742-A241-4C7059CA4E1A}" srcOrd="2" destOrd="0" presId="urn:microsoft.com/office/officeart/2005/8/layout/vList2"/>
    <dgm:cxn modelId="{6E6202F7-6C21-474D-94CD-333803F3000D}" type="presParOf" srcId="{1BBC4469-1F4C-434C-9391-19DCFAFC7194}" destId="{2083645E-2CAD-47E3-A2B0-1143C8C9612E}" srcOrd="3" destOrd="0" presId="urn:microsoft.com/office/officeart/2005/8/layout/vList2"/>
    <dgm:cxn modelId="{2810A353-306A-40E4-9759-3B493952D687}" type="presParOf" srcId="{1BBC4469-1F4C-434C-9391-19DCFAFC7194}" destId="{C35DDC75-3435-43DD-9E4D-5DA1BEE062B8}" srcOrd="4" destOrd="0" presId="urn:microsoft.com/office/officeart/2005/8/layout/vList2"/>
    <dgm:cxn modelId="{9C5D9924-A5C0-4744-AD98-B8569F907AAC}" type="presParOf" srcId="{1BBC4469-1F4C-434C-9391-19DCFAFC7194}" destId="{A3503CA9-7B09-40C4-A3EE-40DE3DB23CE1}" srcOrd="5" destOrd="0" presId="urn:microsoft.com/office/officeart/2005/8/layout/vList2"/>
    <dgm:cxn modelId="{D100CD42-4462-444D-BA91-BAF37F24854D}" type="presParOf" srcId="{1BBC4469-1F4C-434C-9391-19DCFAFC7194}" destId="{D7B56D7F-2BB1-45C9-8268-F0CA63EA5D2E}" srcOrd="6" destOrd="0" presId="urn:microsoft.com/office/officeart/2005/8/layout/vList2"/>
    <dgm:cxn modelId="{0ACED756-9E45-469D-A006-7FC458C57220}" type="presParOf" srcId="{1BBC4469-1F4C-434C-9391-19DCFAFC7194}" destId="{03896E22-0AB3-4D0C-8245-ADC8769475CE}" srcOrd="7" destOrd="0" presId="urn:microsoft.com/office/officeart/2005/8/layout/vList2"/>
    <dgm:cxn modelId="{90E66F98-74B1-4C35-BC79-D093942CAA26}" type="presParOf" srcId="{1BBC4469-1F4C-434C-9391-19DCFAFC7194}" destId="{655A3592-EDD7-4DA1-98D5-1EDD2C811BE0}" srcOrd="8" destOrd="0" presId="urn:microsoft.com/office/officeart/2005/8/layout/vList2"/>
    <dgm:cxn modelId="{3B5C6DE7-C5B8-482D-BE55-61DF0B94DE25}" type="presParOf" srcId="{1BBC4469-1F4C-434C-9391-19DCFAFC7194}" destId="{E01A766F-E9B2-4244-8FAB-99130C2D1C54}" srcOrd="9" destOrd="0" presId="urn:microsoft.com/office/officeart/2005/8/layout/vList2"/>
    <dgm:cxn modelId="{EEABC01F-3742-4BD1-BED6-BE7FD61627D8}" type="presParOf" srcId="{1BBC4469-1F4C-434C-9391-19DCFAFC7194}" destId="{F6035398-52CF-4C6B-8F0E-5DE6C05BD9CE}" srcOrd="10" destOrd="0" presId="urn:microsoft.com/office/officeart/2005/8/layout/vList2"/>
    <dgm:cxn modelId="{0B83E580-0FBB-4121-A2C9-6D401696BC18}" type="presParOf" srcId="{1BBC4469-1F4C-434C-9391-19DCFAFC7194}" destId="{8AC6B9E2-0255-44BE-9C92-3A8A004859FC}" srcOrd="11" destOrd="0" presId="urn:microsoft.com/office/officeart/2005/8/layout/vList2"/>
    <dgm:cxn modelId="{4F242602-60C0-4D35-83CB-31B0D7A35ECF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361E1AC9-59F1-4D33-A634-C45442882602}" type="presOf" srcId="{027761E4-2CD2-4A6C-8D0A-CF89BA916190}" destId="{C35DDC75-3435-43DD-9E4D-5DA1BEE062B8}" srcOrd="0" destOrd="0" presId="urn:microsoft.com/office/officeart/2005/8/layout/vList2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1508EEC0-1790-44B2-B862-25409CAF78BA}" type="presOf" srcId="{E699E4C7-4976-4AE8-92FF-D45764BEF8EF}" destId="{DCE7A352-1DBB-4742-A241-4C7059CA4E1A}" srcOrd="0" destOrd="0" presId="urn:microsoft.com/office/officeart/2005/8/layout/vList2"/>
    <dgm:cxn modelId="{C91CBE61-8255-4F6D-8F0C-7E7453F560C0}" type="presOf" srcId="{5553DC32-E3A8-4F11-8B7A-32AADA945BE2}" destId="{E1C83C65-6706-4E4C-8AF1-8433C18E6717}" srcOrd="0" destOrd="0" presId="urn:microsoft.com/office/officeart/2005/8/layout/vList2"/>
    <dgm:cxn modelId="{C3F9C34C-78AB-4192-96B9-7C076A73ED66}" type="presOf" srcId="{C454B2A2-E2DE-4B7E-8983-C428BD7F34BF}" destId="{F6035398-52CF-4C6B-8F0E-5DE6C05BD9CE}" srcOrd="0" destOrd="0" presId="urn:microsoft.com/office/officeart/2005/8/layout/vList2"/>
    <dgm:cxn modelId="{23D23CE8-33F4-451A-A8B0-9A99466A9A21}" type="presOf" srcId="{3B36D4E8-5B06-4A95-9234-83DCBD864D69}" destId="{1BBC4469-1F4C-434C-9391-19DCFAFC7194}" srcOrd="0" destOrd="0" presId="urn:microsoft.com/office/officeart/2005/8/layout/vList2"/>
    <dgm:cxn modelId="{9B50E902-CB44-4784-8AEF-777F55C80D1B}" type="presOf" srcId="{FACA53CF-66D5-484F-A6E0-574AD1383473}" destId="{3A00DCE6-E7C2-4A47-B297-BE5B43932C60}" srcOrd="0" destOrd="0" presId="urn:microsoft.com/office/officeart/2005/8/layout/vList2"/>
    <dgm:cxn modelId="{E2444E8C-3C2D-490A-8355-0CACF1844CB9}" type="presOf" srcId="{B7A4ECEA-1DB6-4A52-AA6B-E28FCCE21976}" destId="{655A3592-EDD7-4DA1-98D5-1EDD2C811BE0}" srcOrd="0" destOrd="0" presId="urn:microsoft.com/office/officeart/2005/8/layout/vList2"/>
    <dgm:cxn modelId="{6235E484-6B1F-447A-885E-9BF1A0BD535A}" type="presOf" srcId="{4C7DFF03-8FE2-4082-90E3-4A3FAEECCC0E}" destId="{D7B56D7F-2BB1-45C9-8268-F0CA63EA5D2E}" srcOrd="0" destOrd="0" presId="urn:microsoft.com/office/officeart/2005/8/layout/vList2"/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E800B732-7693-483C-9874-252244581C1E}" type="presParOf" srcId="{1BBC4469-1F4C-434C-9391-19DCFAFC7194}" destId="{3A00DCE6-E7C2-4A47-B297-BE5B43932C60}" srcOrd="0" destOrd="0" presId="urn:microsoft.com/office/officeart/2005/8/layout/vList2"/>
    <dgm:cxn modelId="{E6C7B8FD-1286-4095-985B-9DDDD37E958F}" type="presParOf" srcId="{1BBC4469-1F4C-434C-9391-19DCFAFC7194}" destId="{0CE13521-53C8-4873-A321-B8DDD2F1168B}" srcOrd="1" destOrd="0" presId="urn:microsoft.com/office/officeart/2005/8/layout/vList2"/>
    <dgm:cxn modelId="{389BB9C0-2F75-4E3A-AB4A-A56CB1D12DE1}" type="presParOf" srcId="{1BBC4469-1F4C-434C-9391-19DCFAFC7194}" destId="{DCE7A352-1DBB-4742-A241-4C7059CA4E1A}" srcOrd="2" destOrd="0" presId="urn:microsoft.com/office/officeart/2005/8/layout/vList2"/>
    <dgm:cxn modelId="{86FCD145-FB11-4678-8578-25D7B9416F03}" type="presParOf" srcId="{1BBC4469-1F4C-434C-9391-19DCFAFC7194}" destId="{2083645E-2CAD-47E3-A2B0-1143C8C9612E}" srcOrd="3" destOrd="0" presId="urn:microsoft.com/office/officeart/2005/8/layout/vList2"/>
    <dgm:cxn modelId="{84BDE952-2843-4769-83A3-82ACA7891ED3}" type="presParOf" srcId="{1BBC4469-1F4C-434C-9391-19DCFAFC7194}" destId="{C35DDC75-3435-43DD-9E4D-5DA1BEE062B8}" srcOrd="4" destOrd="0" presId="urn:microsoft.com/office/officeart/2005/8/layout/vList2"/>
    <dgm:cxn modelId="{43042DBF-D351-42D2-BA0E-833A6D0DC858}" type="presParOf" srcId="{1BBC4469-1F4C-434C-9391-19DCFAFC7194}" destId="{A3503CA9-7B09-40C4-A3EE-40DE3DB23CE1}" srcOrd="5" destOrd="0" presId="urn:microsoft.com/office/officeart/2005/8/layout/vList2"/>
    <dgm:cxn modelId="{B6FE4067-BDEA-4769-98ED-7106DFA16ABF}" type="presParOf" srcId="{1BBC4469-1F4C-434C-9391-19DCFAFC7194}" destId="{D7B56D7F-2BB1-45C9-8268-F0CA63EA5D2E}" srcOrd="6" destOrd="0" presId="urn:microsoft.com/office/officeart/2005/8/layout/vList2"/>
    <dgm:cxn modelId="{748C74D4-B259-4A47-B88B-2F1DD5343BD3}" type="presParOf" srcId="{1BBC4469-1F4C-434C-9391-19DCFAFC7194}" destId="{03896E22-0AB3-4D0C-8245-ADC8769475CE}" srcOrd="7" destOrd="0" presId="urn:microsoft.com/office/officeart/2005/8/layout/vList2"/>
    <dgm:cxn modelId="{469CC759-9ED5-4152-AE56-856E98122F0C}" type="presParOf" srcId="{1BBC4469-1F4C-434C-9391-19DCFAFC7194}" destId="{655A3592-EDD7-4DA1-98D5-1EDD2C811BE0}" srcOrd="8" destOrd="0" presId="urn:microsoft.com/office/officeart/2005/8/layout/vList2"/>
    <dgm:cxn modelId="{A2126F53-F6DF-4A65-B63D-5D1D552B81C4}" type="presParOf" srcId="{1BBC4469-1F4C-434C-9391-19DCFAFC7194}" destId="{E01A766F-E9B2-4244-8FAB-99130C2D1C54}" srcOrd="9" destOrd="0" presId="urn:microsoft.com/office/officeart/2005/8/layout/vList2"/>
    <dgm:cxn modelId="{340210A8-EC86-473B-AF55-C7393CD1A4EF}" type="presParOf" srcId="{1BBC4469-1F4C-434C-9391-19DCFAFC7194}" destId="{F6035398-52CF-4C6B-8F0E-5DE6C05BD9CE}" srcOrd="10" destOrd="0" presId="urn:microsoft.com/office/officeart/2005/8/layout/vList2"/>
    <dgm:cxn modelId="{7FE9804B-D507-461D-9C31-76BD5C3B4229}" type="presParOf" srcId="{1BBC4469-1F4C-434C-9391-19DCFAFC7194}" destId="{8AC6B9E2-0255-44BE-9C92-3A8A004859FC}" srcOrd="11" destOrd="0" presId="urn:microsoft.com/office/officeart/2005/8/layout/vList2"/>
    <dgm:cxn modelId="{FBBFBA48-A5DC-4BC6-AA8A-27A53A082858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0AD7CC6F-3F34-4007-A7C2-0473B7FD1B80}" type="presOf" srcId="{5553DC32-E3A8-4F11-8B7A-32AADA945BE2}" destId="{E1C83C65-6706-4E4C-8AF1-8433C18E6717}" srcOrd="0" destOrd="0" presId="urn:microsoft.com/office/officeart/2005/8/layout/vList2"/>
    <dgm:cxn modelId="{1ACB56E4-6D57-433E-8870-4A8D5EDF1281}" type="presOf" srcId="{FACA53CF-66D5-484F-A6E0-574AD1383473}" destId="{3A00DCE6-E7C2-4A47-B297-BE5B43932C60}" srcOrd="0" destOrd="0" presId="urn:microsoft.com/office/officeart/2005/8/layout/vList2"/>
    <dgm:cxn modelId="{EB91161A-615C-4EB7-8872-A83F0FA99EC0}" type="presOf" srcId="{3B36D4E8-5B06-4A95-9234-83DCBD864D69}" destId="{1BBC4469-1F4C-434C-9391-19DCFAFC7194}" srcOrd="0" destOrd="0" presId="urn:microsoft.com/office/officeart/2005/8/layout/vList2"/>
    <dgm:cxn modelId="{443DFD60-5673-48F2-9472-0F54EAAFBDA9}" type="presOf" srcId="{C454B2A2-E2DE-4B7E-8983-C428BD7F34BF}" destId="{F6035398-52CF-4C6B-8F0E-5DE6C05BD9CE}" srcOrd="0" destOrd="0" presId="urn:microsoft.com/office/officeart/2005/8/layout/vList2"/>
    <dgm:cxn modelId="{42C14CBD-A4CB-4F52-860A-554FFD6F8E34}" type="presOf" srcId="{4C7DFF03-8FE2-4082-90E3-4A3FAEECCC0E}" destId="{D7B56D7F-2BB1-45C9-8268-F0CA63EA5D2E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4B556BC5-13E0-4D7C-9AA2-8C0572008586}" type="presOf" srcId="{E699E4C7-4976-4AE8-92FF-D45764BEF8EF}" destId="{DCE7A352-1DBB-4742-A241-4C7059CA4E1A}" srcOrd="0" destOrd="0" presId="urn:microsoft.com/office/officeart/2005/8/layout/vList2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5A5D5B06-16C7-4220-B8DD-9D37A707F4A1}" type="presOf" srcId="{027761E4-2CD2-4A6C-8D0A-CF89BA916190}" destId="{C35DDC75-3435-43DD-9E4D-5DA1BEE062B8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04F123D2-7D11-4BB2-9B4C-F72DD8A3E0A2}" type="presOf" srcId="{B7A4ECEA-1DB6-4A52-AA6B-E28FCCE21976}" destId="{655A3592-EDD7-4DA1-98D5-1EDD2C811BE0}" srcOrd="0" destOrd="0" presId="urn:microsoft.com/office/officeart/2005/8/layout/vList2"/>
    <dgm:cxn modelId="{DD0A5343-5668-4D30-8226-7DB6077C93C3}" type="presParOf" srcId="{1BBC4469-1F4C-434C-9391-19DCFAFC7194}" destId="{3A00DCE6-E7C2-4A47-B297-BE5B43932C60}" srcOrd="0" destOrd="0" presId="urn:microsoft.com/office/officeart/2005/8/layout/vList2"/>
    <dgm:cxn modelId="{FA8EB32C-C541-40AA-A57A-2889FEBEED29}" type="presParOf" srcId="{1BBC4469-1F4C-434C-9391-19DCFAFC7194}" destId="{0CE13521-53C8-4873-A321-B8DDD2F1168B}" srcOrd="1" destOrd="0" presId="urn:microsoft.com/office/officeart/2005/8/layout/vList2"/>
    <dgm:cxn modelId="{03F08FC2-5C8B-40A3-9BDF-19B7EBF3789F}" type="presParOf" srcId="{1BBC4469-1F4C-434C-9391-19DCFAFC7194}" destId="{DCE7A352-1DBB-4742-A241-4C7059CA4E1A}" srcOrd="2" destOrd="0" presId="urn:microsoft.com/office/officeart/2005/8/layout/vList2"/>
    <dgm:cxn modelId="{881BD755-9F34-4E7C-8234-FF89F93B94CC}" type="presParOf" srcId="{1BBC4469-1F4C-434C-9391-19DCFAFC7194}" destId="{2083645E-2CAD-47E3-A2B0-1143C8C9612E}" srcOrd="3" destOrd="0" presId="urn:microsoft.com/office/officeart/2005/8/layout/vList2"/>
    <dgm:cxn modelId="{A68D3DDE-B0AB-4DBA-B695-2D5FBE1299D0}" type="presParOf" srcId="{1BBC4469-1F4C-434C-9391-19DCFAFC7194}" destId="{C35DDC75-3435-43DD-9E4D-5DA1BEE062B8}" srcOrd="4" destOrd="0" presId="urn:microsoft.com/office/officeart/2005/8/layout/vList2"/>
    <dgm:cxn modelId="{C45D29A0-2094-4B1A-82C9-A5E7B1A2936F}" type="presParOf" srcId="{1BBC4469-1F4C-434C-9391-19DCFAFC7194}" destId="{A3503CA9-7B09-40C4-A3EE-40DE3DB23CE1}" srcOrd="5" destOrd="0" presId="urn:microsoft.com/office/officeart/2005/8/layout/vList2"/>
    <dgm:cxn modelId="{E930BEFC-16B9-4337-96CF-4859EEA7A97B}" type="presParOf" srcId="{1BBC4469-1F4C-434C-9391-19DCFAFC7194}" destId="{D7B56D7F-2BB1-45C9-8268-F0CA63EA5D2E}" srcOrd="6" destOrd="0" presId="urn:microsoft.com/office/officeart/2005/8/layout/vList2"/>
    <dgm:cxn modelId="{6FADD195-42B8-4147-AB57-36607C1C8861}" type="presParOf" srcId="{1BBC4469-1F4C-434C-9391-19DCFAFC7194}" destId="{03896E22-0AB3-4D0C-8245-ADC8769475CE}" srcOrd="7" destOrd="0" presId="urn:microsoft.com/office/officeart/2005/8/layout/vList2"/>
    <dgm:cxn modelId="{89350AA1-1A9A-4AF1-B869-E8598406D8FC}" type="presParOf" srcId="{1BBC4469-1F4C-434C-9391-19DCFAFC7194}" destId="{655A3592-EDD7-4DA1-98D5-1EDD2C811BE0}" srcOrd="8" destOrd="0" presId="urn:microsoft.com/office/officeart/2005/8/layout/vList2"/>
    <dgm:cxn modelId="{9AD9FB1F-63A9-4AB5-A0C9-527E1269EF8E}" type="presParOf" srcId="{1BBC4469-1F4C-434C-9391-19DCFAFC7194}" destId="{E01A766F-E9B2-4244-8FAB-99130C2D1C54}" srcOrd="9" destOrd="0" presId="urn:microsoft.com/office/officeart/2005/8/layout/vList2"/>
    <dgm:cxn modelId="{B38E0F9E-5122-4428-9B4F-C85545B0BA75}" type="presParOf" srcId="{1BBC4469-1F4C-434C-9391-19DCFAFC7194}" destId="{F6035398-52CF-4C6B-8F0E-5DE6C05BD9CE}" srcOrd="10" destOrd="0" presId="urn:microsoft.com/office/officeart/2005/8/layout/vList2"/>
    <dgm:cxn modelId="{D7DC5381-88BD-4C2A-B8BD-00012879E4BB}" type="presParOf" srcId="{1BBC4469-1F4C-434C-9391-19DCFAFC7194}" destId="{8AC6B9E2-0255-44BE-9C92-3A8A004859FC}" srcOrd="11" destOrd="0" presId="urn:microsoft.com/office/officeart/2005/8/layout/vList2"/>
    <dgm:cxn modelId="{9A13B064-54F4-403F-9358-0F678FB2AED9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F5B4F5ED-3044-4856-A99E-E25157381B84}" type="presOf" srcId="{5553DC32-E3A8-4F11-8B7A-32AADA945BE2}" destId="{E1C83C65-6706-4E4C-8AF1-8433C18E6717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49EB2B18-3832-441A-8FC3-910F3B15404F}" type="presOf" srcId="{4C7DFF03-8FE2-4082-90E3-4A3FAEECCC0E}" destId="{D7B56D7F-2BB1-45C9-8268-F0CA63EA5D2E}" srcOrd="0" destOrd="0" presId="urn:microsoft.com/office/officeart/2005/8/layout/vList2"/>
    <dgm:cxn modelId="{C42374B2-696D-44EC-8A14-B13D21A4EE31}" type="presOf" srcId="{C454B2A2-E2DE-4B7E-8983-C428BD7F34BF}" destId="{F6035398-52CF-4C6B-8F0E-5DE6C05BD9C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B2A643B8-0234-406D-B70F-8F03633DC734}" type="presOf" srcId="{E699E4C7-4976-4AE8-92FF-D45764BEF8EF}" destId="{DCE7A352-1DBB-4742-A241-4C7059CA4E1A}" srcOrd="0" destOrd="0" presId="urn:microsoft.com/office/officeart/2005/8/layout/vList2"/>
    <dgm:cxn modelId="{5B4785E2-1E48-4F6B-A09B-BD7FE11AA53A}" type="presOf" srcId="{FACA53CF-66D5-484F-A6E0-574AD1383473}" destId="{3A00DCE6-E7C2-4A47-B297-BE5B43932C60}" srcOrd="0" destOrd="0" presId="urn:microsoft.com/office/officeart/2005/8/layout/vList2"/>
    <dgm:cxn modelId="{991978A7-527C-4F3C-AFA3-F01B7FB126DB}" type="presOf" srcId="{3B36D4E8-5B06-4A95-9234-83DCBD864D69}" destId="{1BBC4469-1F4C-434C-9391-19DCFAFC7194}" srcOrd="0" destOrd="0" presId="urn:microsoft.com/office/officeart/2005/8/layout/vList2"/>
    <dgm:cxn modelId="{1FB9BE17-59E4-41F7-8F19-8BE43B0CBBC2}" type="presOf" srcId="{B7A4ECEA-1DB6-4A52-AA6B-E28FCCE21976}" destId="{655A3592-EDD7-4DA1-98D5-1EDD2C811BE0}" srcOrd="0" destOrd="0" presId="urn:microsoft.com/office/officeart/2005/8/layout/vList2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624A82F7-D810-418E-AE0B-05E6BC948232}" type="presOf" srcId="{027761E4-2CD2-4A6C-8D0A-CF89BA916190}" destId="{C35DDC75-3435-43DD-9E4D-5DA1BEE062B8}" srcOrd="0" destOrd="0" presId="urn:microsoft.com/office/officeart/2005/8/layout/vList2"/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9DFFBE42-0E94-438B-BF7E-BFDA978033CE}" type="presParOf" srcId="{1BBC4469-1F4C-434C-9391-19DCFAFC7194}" destId="{3A00DCE6-E7C2-4A47-B297-BE5B43932C60}" srcOrd="0" destOrd="0" presId="urn:microsoft.com/office/officeart/2005/8/layout/vList2"/>
    <dgm:cxn modelId="{3D0677F1-D490-4EBF-BE84-ED943B3E42F3}" type="presParOf" srcId="{1BBC4469-1F4C-434C-9391-19DCFAFC7194}" destId="{0CE13521-53C8-4873-A321-B8DDD2F1168B}" srcOrd="1" destOrd="0" presId="urn:microsoft.com/office/officeart/2005/8/layout/vList2"/>
    <dgm:cxn modelId="{2EF397A6-A81B-4B99-918F-2CFAF894BAB1}" type="presParOf" srcId="{1BBC4469-1F4C-434C-9391-19DCFAFC7194}" destId="{DCE7A352-1DBB-4742-A241-4C7059CA4E1A}" srcOrd="2" destOrd="0" presId="urn:microsoft.com/office/officeart/2005/8/layout/vList2"/>
    <dgm:cxn modelId="{3D8B75CB-D05D-405D-B9BF-16EB38905A77}" type="presParOf" srcId="{1BBC4469-1F4C-434C-9391-19DCFAFC7194}" destId="{2083645E-2CAD-47E3-A2B0-1143C8C9612E}" srcOrd="3" destOrd="0" presId="urn:microsoft.com/office/officeart/2005/8/layout/vList2"/>
    <dgm:cxn modelId="{1A3E783E-B174-40A8-9597-15EE97FBD4E7}" type="presParOf" srcId="{1BBC4469-1F4C-434C-9391-19DCFAFC7194}" destId="{C35DDC75-3435-43DD-9E4D-5DA1BEE062B8}" srcOrd="4" destOrd="0" presId="urn:microsoft.com/office/officeart/2005/8/layout/vList2"/>
    <dgm:cxn modelId="{40F23AA3-5A7F-415D-8D71-F3A0E4A8163B}" type="presParOf" srcId="{1BBC4469-1F4C-434C-9391-19DCFAFC7194}" destId="{A3503CA9-7B09-40C4-A3EE-40DE3DB23CE1}" srcOrd="5" destOrd="0" presId="urn:microsoft.com/office/officeart/2005/8/layout/vList2"/>
    <dgm:cxn modelId="{818BAB48-2DC6-4E91-998C-A5C86DEFCBFF}" type="presParOf" srcId="{1BBC4469-1F4C-434C-9391-19DCFAFC7194}" destId="{D7B56D7F-2BB1-45C9-8268-F0CA63EA5D2E}" srcOrd="6" destOrd="0" presId="urn:microsoft.com/office/officeart/2005/8/layout/vList2"/>
    <dgm:cxn modelId="{DFA260D3-190F-418A-B668-C753D1B455E8}" type="presParOf" srcId="{1BBC4469-1F4C-434C-9391-19DCFAFC7194}" destId="{03896E22-0AB3-4D0C-8245-ADC8769475CE}" srcOrd="7" destOrd="0" presId="urn:microsoft.com/office/officeart/2005/8/layout/vList2"/>
    <dgm:cxn modelId="{1945CCD7-A6A6-4424-B914-A9FB53A54097}" type="presParOf" srcId="{1BBC4469-1F4C-434C-9391-19DCFAFC7194}" destId="{655A3592-EDD7-4DA1-98D5-1EDD2C811BE0}" srcOrd="8" destOrd="0" presId="urn:microsoft.com/office/officeart/2005/8/layout/vList2"/>
    <dgm:cxn modelId="{3CAA76DE-6C23-46C8-BF0D-7DD81BF58E01}" type="presParOf" srcId="{1BBC4469-1F4C-434C-9391-19DCFAFC7194}" destId="{E01A766F-E9B2-4244-8FAB-99130C2D1C54}" srcOrd="9" destOrd="0" presId="urn:microsoft.com/office/officeart/2005/8/layout/vList2"/>
    <dgm:cxn modelId="{14795499-9079-43C9-9798-5FFFEA3F19E1}" type="presParOf" srcId="{1BBC4469-1F4C-434C-9391-19DCFAFC7194}" destId="{F6035398-52CF-4C6B-8F0E-5DE6C05BD9CE}" srcOrd="10" destOrd="0" presId="urn:microsoft.com/office/officeart/2005/8/layout/vList2"/>
    <dgm:cxn modelId="{17D12502-AB9A-4662-8CE3-BE7AEFFAFE33}" type="presParOf" srcId="{1BBC4469-1F4C-434C-9391-19DCFAFC7194}" destId="{8AC6B9E2-0255-44BE-9C92-3A8A004859FC}" srcOrd="11" destOrd="0" presId="urn:microsoft.com/office/officeart/2005/8/layout/vList2"/>
    <dgm:cxn modelId="{1B1C868D-A6C7-4304-AD4A-81760BD522BC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EF27121F-5182-450A-9C46-0D1939B573DB}" type="presOf" srcId="{4C7DFF03-8FE2-4082-90E3-4A3FAEECCC0E}" destId="{D7B56D7F-2BB1-45C9-8268-F0CA63EA5D2E}" srcOrd="0" destOrd="0" presId="urn:microsoft.com/office/officeart/2005/8/layout/vList2"/>
    <dgm:cxn modelId="{B62764AA-9216-49B2-880E-17D4BE55C52A}" type="presOf" srcId="{E699E4C7-4976-4AE8-92FF-D45764BEF8EF}" destId="{DCE7A352-1DBB-4742-A241-4C7059CA4E1A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59B310BA-DCCB-48B3-944A-84C3652CA744}" type="presOf" srcId="{027761E4-2CD2-4A6C-8D0A-CF89BA916190}" destId="{C35DDC75-3435-43DD-9E4D-5DA1BEE062B8}" srcOrd="0" destOrd="0" presId="urn:microsoft.com/office/officeart/2005/8/layout/vList2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CF48A4B6-BC00-43DD-83C4-D5C41BCF30E4}" type="presOf" srcId="{B7A4ECEA-1DB6-4A52-AA6B-E28FCCE21976}" destId="{655A3592-EDD7-4DA1-98D5-1EDD2C811BE0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8B502DE8-4804-4319-8EB8-682B96BF86F2}" type="presOf" srcId="{FACA53CF-66D5-484F-A6E0-574AD1383473}" destId="{3A00DCE6-E7C2-4A47-B297-BE5B43932C60}" srcOrd="0" destOrd="0" presId="urn:microsoft.com/office/officeart/2005/8/layout/vList2"/>
    <dgm:cxn modelId="{6C7FABB2-F596-4325-BFB5-7F0B66C23B70}" type="presOf" srcId="{5553DC32-E3A8-4F11-8B7A-32AADA945BE2}" destId="{E1C83C65-6706-4E4C-8AF1-8433C18E6717}" srcOrd="0" destOrd="0" presId="urn:microsoft.com/office/officeart/2005/8/layout/vList2"/>
    <dgm:cxn modelId="{24F6F45A-3ADE-4A75-B915-19BB2461C413}" type="presOf" srcId="{3B36D4E8-5B06-4A95-9234-83DCBD864D69}" destId="{1BBC4469-1F4C-434C-9391-19DCFAFC7194}" srcOrd="0" destOrd="0" presId="urn:microsoft.com/office/officeart/2005/8/layout/vList2"/>
    <dgm:cxn modelId="{C64FB4A5-72AB-4653-B82A-1A282301C1C9}" type="presOf" srcId="{C454B2A2-E2DE-4B7E-8983-C428BD7F34BF}" destId="{F6035398-52CF-4C6B-8F0E-5DE6C05BD9CE}" srcOrd="0" destOrd="0" presId="urn:microsoft.com/office/officeart/2005/8/layout/vList2"/>
    <dgm:cxn modelId="{A63C0556-0888-4507-9576-533814D59008}" type="presParOf" srcId="{1BBC4469-1F4C-434C-9391-19DCFAFC7194}" destId="{3A00DCE6-E7C2-4A47-B297-BE5B43932C60}" srcOrd="0" destOrd="0" presId="urn:microsoft.com/office/officeart/2005/8/layout/vList2"/>
    <dgm:cxn modelId="{63E56481-914F-4424-8D57-708ED93472DF}" type="presParOf" srcId="{1BBC4469-1F4C-434C-9391-19DCFAFC7194}" destId="{0CE13521-53C8-4873-A321-B8DDD2F1168B}" srcOrd="1" destOrd="0" presId="urn:microsoft.com/office/officeart/2005/8/layout/vList2"/>
    <dgm:cxn modelId="{0E3C223B-0E46-494E-AFF6-51DB8DDA6F19}" type="presParOf" srcId="{1BBC4469-1F4C-434C-9391-19DCFAFC7194}" destId="{DCE7A352-1DBB-4742-A241-4C7059CA4E1A}" srcOrd="2" destOrd="0" presId="urn:microsoft.com/office/officeart/2005/8/layout/vList2"/>
    <dgm:cxn modelId="{CF115A96-7848-4A8E-AB05-0D6CFE0A2DFD}" type="presParOf" srcId="{1BBC4469-1F4C-434C-9391-19DCFAFC7194}" destId="{2083645E-2CAD-47E3-A2B0-1143C8C9612E}" srcOrd="3" destOrd="0" presId="urn:microsoft.com/office/officeart/2005/8/layout/vList2"/>
    <dgm:cxn modelId="{B702450C-E45A-47DE-8082-0432E132F867}" type="presParOf" srcId="{1BBC4469-1F4C-434C-9391-19DCFAFC7194}" destId="{C35DDC75-3435-43DD-9E4D-5DA1BEE062B8}" srcOrd="4" destOrd="0" presId="urn:microsoft.com/office/officeart/2005/8/layout/vList2"/>
    <dgm:cxn modelId="{3C98E51B-8ED4-40C5-A771-660BF1152B27}" type="presParOf" srcId="{1BBC4469-1F4C-434C-9391-19DCFAFC7194}" destId="{A3503CA9-7B09-40C4-A3EE-40DE3DB23CE1}" srcOrd="5" destOrd="0" presId="urn:microsoft.com/office/officeart/2005/8/layout/vList2"/>
    <dgm:cxn modelId="{017738B7-2D50-41A7-B490-44FF56C8ADAB}" type="presParOf" srcId="{1BBC4469-1F4C-434C-9391-19DCFAFC7194}" destId="{D7B56D7F-2BB1-45C9-8268-F0CA63EA5D2E}" srcOrd="6" destOrd="0" presId="urn:microsoft.com/office/officeart/2005/8/layout/vList2"/>
    <dgm:cxn modelId="{9B07AC63-1958-4AD3-8061-98340AFCAFAB}" type="presParOf" srcId="{1BBC4469-1F4C-434C-9391-19DCFAFC7194}" destId="{03896E22-0AB3-4D0C-8245-ADC8769475CE}" srcOrd="7" destOrd="0" presId="urn:microsoft.com/office/officeart/2005/8/layout/vList2"/>
    <dgm:cxn modelId="{D797C44A-F3C4-4263-A693-04C9A58FFCBB}" type="presParOf" srcId="{1BBC4469-1F4C-434C-9391-19DCFAFC7194}" destId="{655A3592-EDD7-4DA1-98D5-1EDD2C811BE0}" srcOrd="8" destOrd="0" presId="urn:microsoft.com/office/officeart/2005/8/layout/vList2"/>
    <dgm:cxn modelId="{CDE983B4-48B6-4DFA-B676-7254FDAD3D52}" type="presParOf" srcId="{1BBC4469-1F4C-434C-9391-19DCFAFC7194}" destId="{E01A766F-E9B2-4244-8FAB-99130C2D1C54}" srcOrd="9" destOrd="0" presId="urn:microsoft.com/office/officeart/2005/8/layout/vList2"/>
    <dgm:cxn modelId="{F6F4C406-7D9E-4A9A-8EBA-4A76DD184970}" type="presParOf" srcId="{1BBC4469-1F4C-434C-9391-19DCFAFC7194}" destId="{F6035398-52CF-4C6B-8F0E-5DE6C05BD9CE}" srcOrd="10" destOrd="0" presId="urn:microsoft.com/office/officeart/2005/8/layout/vList2"/>
    <dgm:cxn modelId="{BBC63557-BA97-447B-B03B-CDB66E9F0F98}" type="presParOf" srcId="{1BBC4469-1F4C-434C-9391-19DCFAFC7194}" destId="{8AC6B9E2-0255-44BE-9C92-3A8A004859FC}" srcOrd="11" destOrd="0" presId="urn:microsoft.com/office/officeart/2005/8/layout/vList2"/>
    <dgm:cxn modelId="{4F62B761-1F88-47CB-890C-0F249887DBAA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3A35E9CC-6853-425B-8C44-5E7AD33D9B61}" type="presOf" srcId="{FACA53CF-66D5-484F-A6E0-574AD1383473}" destId="{3A00DCE6-E7C2-4A47-B297-BE5B43932C60}" srcOrd="0" destOrd="0" presId="urn:microsoft.com/office/officeart/2005/8/layout/vList2"/>
    <dgm:cxn modelId="{F612CB70-1F06-4820-9B53-6F7643ECC8A0}" type="presOf" srcId="{C454B2A2-E2DE-4B7E-8983-C428BD7F34BF}" destId="{F6035398-52CF-4C6B-8F0E-5DE6C05BD9CE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0C9D4630-0840-435F-BEAF-FC58BCE4189D}" type="presOf" srcId="{5553DC32-E3A8-4F11-8B7A-32AADA945BE2}" destId="{E1C83C65-6706-4E4C-8AF1-8433C18E6717}" srcOrd="0" destOrd="0" presId="urn:microsoft.com/office/officeart/2005/8/layout/vList2"/>
    <dgm:cxn modelId="{413D7A9A-B706-40C0-B285-5759D700B3D9}" type="presOf" srcId="{E699E4C7-4976-4AE8-92FF-D45764BEF8EF}" destId="{DCE7A352-1DBB-4742-A241-4C7059CA4E1A}" srcOrd="0" destOrd="0" presId="urn:microsoft.com/office/officeart/2005/8/layout/vList2"/>
    <dgm:cxn modelId="{25A22E94-9385-4D0E-8904-50C5E91ABA9F}" type="presOf" srcId="{3B36D4E8-5B06-4A95-9234-83DCBD864D69}" destId="{1BBC4469-1F4C-434C-9391-19DCFAFC7194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76194C53-828B-4659-9D33-189DEFE549CC}" type="presOf" srcId="{027761E4-2CD2-4A6C-8D0A-CF89BA916190}" destId="{C35DDC75-3435-43DD-9E4D-5DA1BEE062B8}" srcOrd="0" destOrd="0" presId="urn:microsoft.com/office/officeart/2005/8/layout/vList2"/>
    <dgm:cxn modelId="{26E4AA9B-0E97-4B7D-AFEA-A246A99FF7DD}" type="presOf" srcId="{4C7DFF03-8FE2-4082-90E3-4A3FAEECCC0E}" destId="{D7B56D7F-2BB1-45C9-8268-F0CA63EA5D2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498BC573-BB36-4628-B1EF-195CE4A11D8C}" type="presOf" srcId="{B7A4ECEA-1DB6-4A52-AA6B-E28FCCE21976}" destId="{655A3592-EDD7-4DA1-98D5-1EDD2C811BE0}" srcOrd="0" destOrd="0" presId="urn:microsoft.com/office/officeart/2005/8/layout/vList2"/>
    <dgm:cxn modelId="{B5829C85-D0AF-45D6-9E4B-89E30ECBF808}" type="presParOf" srcId="{1BBC4469-1F4C-434C-9391-19DCFAFC7194}" destId="{3A00DCE6-E7C2-4A47-B297-BE5B43932C60}" srcOrd="0" destOrd="0" presId="urn:microsoft.com/office/officeart/2005/8/layout/vList2"/>
    <dgm:cxn modelId="{C83C69AE-8D41-4D00-ABB9-A62CEE7DF5BC}" type="presParOf" srcId="{1BBC4469-1F4C-434C-9391-19DCFAFC7194}" destId="{0CE13521-53C8-4873-A321-B8DDD2F1168B}" srcOrd="1" destOrd="0" presId="urn:microsoft.com/office/officeart/2005/8/layout/vList2"/>
    <dgm:cxn modelId="{72CFEB3E-2AE1-4839-956D-8810793C2946}" type="presParOf" srcId="{1BBC4469-1F4C-434C-9391-19DCFAFC7194}" destId="{DCE7A352-1DBB-4742-A241-4C7059CA4E1A}" srcOrd="2" destOrd="0" presId="urn:microsoft.com/office/officeart/2005/8/layout/vList2"/>
    <dgm:cxn modelId="{E60F06BF-FEF3-4E77-BD46-5D39A5FAA5DC}" type="presParOf" srcId="{1BBC4469-1F4C-434C-9391-19DCFAFC7194}" destId="{2083645E-2CAD-47E3-A2B0-1143C8C9612E}" srcOrd="3" destOrd="0" presId="urn:microsoft.com/office/officeart/2005/8/layout/vList2"/>
    <dgm:cxn modelId="{A9841BD1-D210-4EC1-B0B5-BA69F27DB8DA}" type="presParOf" srcId="{1BBC4469-1F4C-434C-9391-19DCFAFC7194}" destId="{C35DDC75-3435-43DD-9E4D-5DA1BEE062B8}" srcOrd="4" destOrd="0" presId="urn:microsoft.com/office/officeart/2005/8/layout/vList2"/>
    <dgm:cxn modelId="{547FFBCF-CA02-46BA-B940-ECD647DE1445}" type="presParOf" srcId="{1BBC4469-1F4C-434C-9391-19DCFAFC7194}" destId="{A3503CA9-7B09-40C4-A3EE-40DE3DB23CE1}" srcOrd="5" destOrd="0" presId="urn:microsoft.com/office/officeart/2005/8/layout/vList2"/>
    <dgm:cxn modelId="{8DB26EB0-B163-42FE-AE5A-1C0EA0CFA233}" type="presParOf" srcId="{1BBC4469-1F4C-434C-9391-19DCFAFC7194}" destId="{D7B56D7F-2BB1-45C9-8268-F0CA63EA5D2E}" srcOrd="6" destOrd="0" presId="urn:microsoft.com/office/officeart/2005/8/layout/vList2"/>
    <dgm:cxn modelId="{6C3B0559-46CD-46EF-9ADE-6307844719C9}" type="presParOf" srcId="{1BBC4469-1F4C-434C-9391-19DCFAFC7194}" destId="{03896E22-0AB3-4D0C-8245-ADC8769475CE}" srcOrd="7" destOrd="0" presId="urn:microsoft.com/office/officeart/2005/8/layout/vList2"/>
    <dgm:cxn modelId="{B7A8CDF4-FC95-4EB5-8B65-10AD3D5DB1F2}" type="presParOf" srcId="{1BBC4469-1F4C-434C-9391-19DCFAFC7194}" destId="{655A3592-EDD7-4DA1-98D5-1EDD2C811BE0}" srcOrd="8" destOrd="0" presId="urn:microsoft.com/office/officeart/2005/8/layout/vList2"/>
    <dgm:cxn modelId="{14E518FB-10DC-4B79-8D5C-AD6905FE9DA9}" type="presParOf" srcId="{1BBC4469-1F4C-434C-9391-19DCFAFC7194}" destId="{E01A766F-E9B2-4244-8FAB-99130C2D1C54}" srcOrd="9" destOrd="0" presId="urn:microsoft.com/office/officeart/2005/8/layout/vList2"/>
    <dgm:cxn modelId="{C32DD6BF-E32E-4358-BEDF-ED69CC647169}" type="presParOf" srcId="{1BBC4469-1F4C-434C-9391-19DCFAFC7194}" destId="{F6035398-52CF-4C6B-8F0E-5DE6C05BD9CE}" srcOrd="10" destOrd="0" presId="urn:microsoft.com/office/officeart/2005/8/layout/vList2"/>
    <dgm:cxn modelId="{2732C9D8-CD79-4D36-8A46-CFEE401436B9}" type="presParOf" srcId="{1BBC4469-1F4C-434C-9391-19DCFAFC7194}" destId="{8AC6B9E2-0255-44BE-9C92-3A8A004859FC}" srcOrd="11" destOrd="0" presId="urn:microsoft.com/office/officeart/2005/8/layout/vList2"/>
    <dgm:cxn modelId="{736E84BA-3ECA-4597-882B-41310D72C2F7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 custLinFactNeighborX="-1378" custLinFactNeighborY="4403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F4D1CD98-F43A-4C61-A5A2-CA61E0489C55}" type="presOf" srcId="{B7A4ECEA-1DB6-4A52-AA6B-E28FCCE21976}" destId="{655A3592-EDD7-4DA1-98D5-1EDD2C811BE0}" srcOrd="0" destOrd="0" presId="urn:microsoft.com/office/officeart/2005/8/layout/vList2"/>
    <dgm:cxn modelId="{6616F799-02C7-4307-8AEA-1CA3B9429B94}" type="presOf" srcId="{E699E4C7-4976-4AE8-92FF-D45764BEF8EF}" destId="{DCE7A352-1DBB-4742-A241-4C7059CA4E1A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27E660CA-7109-4365-87C1-78A5C7CF1652}" type="presOf" srcId="{3B36D4E8-5B06-4A95-9234-83DCBD864D69}" destId="{1BBC4469-1F4C-434C-9391-19DCFAFC7194}" srcOrd="0" destOrd="0" presId="urn:microsoft.com/office/officeart/2005/8/layout/vList2"/>
    <dgm:cxn modelId="{2E22A6ED-4939-4CEB-AFC3-B917913A7A7A}" type="presOf" srcId="{C454B2A2-E2DE-4B7E-8983-C428BD7F34BF}" destId="{F6035398-52CF-4C6B-8F0E-5DE6C05BD9CE}" srcOrd="0" destOrd="0" presId="urn:microsoft.com/office/officeart/2005/8/layout/vList2"/>
    <dgm:cxn modelId="{3DE21E0B-91D5-47E7-A2CF-58486F9DBD38}" type="presOf" srcId="{4C7DFF03-8FE2-4082-90E3-4A3FAEECCC0E}" destId="{D7B56D7F-2BB1-45C9-8268-F0CA63EA5D2E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978F971E-232E-4392-A3B8-25578C6ACBF8}" type="presOf" srcId="{FACA53CF-66D5-484F-A6E0-574AD1383473}" destId="{3A00DCE6-E7C2-4A47-B297-BE5B43932C60}" srcOrd="0" destOrd="0" presId="urn:microsoft.com/office/officeart/2005/8/layout/vList2"/>
    <dgm:cxn modelId="{6DEC0411-FDDB-4571-8CEA-D940529BA04F}" type="presOf" srcId="{027761E4-2CD2-4A6C-8D0A-CF89BA916190}" destId="{C35DDC75-3435-43DD-9E4D-5DA1BEE062B8}" srcOrd="0" destOrd="0" presId="urn:microsoft.com/office/officeart/2005/8/layout/vList2"/>
    <dgm:cxn modelId="{C0D23C7D-DA18-4A8E-9A71-75E53B00D113}" type="presOf" srcId="{5553DC32-E3A8-4F11-8B7A-32AADA945BE2}" destId="{E1C83C65-6706-4E4C-8AF1-8433C18E6717}" srcOrd="0" destOrd="0" presId="urn:microsoft.com/office/officeart/2005/8/layout/vList2"/>
    <dgm:cxn modelId="{57D0B208-2C94-45FF-A133-D8277B1449C2}" type="presParOf" srcId="{1BBC4469-1F4C-434C-9391-19DCFAFC7194}" destId="{3A00DCE6-E7C2-4A47-B297-BE5B43932C60}" srcOrd="0" destOrd="0" presId="urn:microsoft.com/office/officeart/2005/8/layout/vList2"/>
    <dgm:cxn modelId="{DE7544B9-51AB-4157-AF7A-1BA701724DD6}" type="presParOf" srcId="{1BBC4469-1F4C-434C-9391-19DCFAFC7194}" destId="{0CE13521-53C8-4873-A321-B8DDD2F1168B}" srcOrd="1" destOrd="0" presId="urn:microsoft.com/office/officeart/2005/8/layout/vList2"/>
    <dgm:cxn modelId="{6D6DF746-5596-4698-AF49-FFAFF6FED976}" type="presParOf" srcId="{1BBC4469-1F4C-434C-9391-19DCFAFC7194}" destId="{DCE7A352-1DBB-4742-A241-4C7059CA4E1A}" srcOrd="2" destOrd="0" presId="urn:microsoft.com/office/officeart/2005/8/layout/vList2"/>
    <dgm:cxn modelId="{D0EF234E-B714-433C-84AB-DF8669E8B832}" type="presParOf" srcId="{1BBC4469-1F4C-434C-9391-19DCFAFC7194}" destId="{2083645E-2CAD-47E3-A2B0-1143C8C9612E}" srcOrd="3" destOrd="0" presId="urn:microsoft.com/office/officeart/2005/8/layout/vList2"/>
    <dgm:cxn modelId="{AE2074E3-B4F2-436C-9142-A6578A1A09BF}" type="presParOf" srcId="{1BBC4469-1F4C-434C-9391-19DCFAFC7194}" destId="{C35DDC75-3435-43DD-9E4D-5DA1BEE062B8}" srcOrd="4" destOrd="0" presId="urn:microsoft.com/office/officeart/2005/8/layout/vList2"/>
    <dgm:cxn modelId="{5F683ACC-F500-4BEA-AC7C-DB19FB1049EF}" type="presParOf" srcId="{1BBC4469-1F4C-434C-9391-19DCFAFC7194}" destId="{A3503CA9-7B09-40C4-A3EE-40DE3DB23CE1}" srcOrd="5" destOrd="0" presId="urn:microsoft.com/office/officeart/2005/8/layout/vList2"/>
    <dgm:cxn modelId="{B1156A8A-2991-49F7-8E76-48E0C53F9A0A}" type="presParOf" srcId="{1BBC4469-1F4C-434C-9391-19DCFAFC7194}" destId="{D7B56D7F-2BB1-45C9-8268-F0CA63EA5D2E}" srcOrd="6" destOrd="0" presId="urn:microsoft.com/office/officeart/2005/8/layout/vList2"/>
    <dgm:cxn modelId="{DECC59D5-5AC0-4A9A-AB5A-A0A8CFD17312}" type="presParOf" srcId="{1BBC4469-1F4C-434C-9391-19DCFAFC7194}" destId="{03896E22-0AB3-4D0C-8245-ADC8769475CE}" srcOrd="7" destOrd="0" presId="urn:microsoft.com/office/officeart/2005/8/layout/vList2"/>
    <dgm:cxn modelId="{8064C9AC-3750-4D8C-9C65-A46E5206FE09}" type="presParOf" srcId="{1BBC4469-1F4C-434C-9391-19DCFAFC7194}" destId="{655A3592-EDD7-4DA1-98D5-1EDD2C811BE0}" srcOrd="8" destOrd="0" presId="urn:microsoft.com/office/officeart/2005/8/layout/vList2"/>
    <dgm:cxn modelId="{3AC55C58-26A8-4FCE-A1DD-785BC46E280B}" type="presParOf" srcId="{1BBC4469-1F4C-434C-9391-19DCFAFC7194}" destId="{E01A766F-E9B2-4244-8FAB-99130C2D1C54}" srcOrd="9" destOrd="0" presId="urn:microsoft.com/office/officeart/2005/8/layout/vList2"/>
    <dgm:cxn modelId="{CD64E979-4514-491B-B55D-A5DB9F22671F}" type="presParOf" srcId="{1BBC4469-1F4C-434C-9391-19DCFAFC7194}" destId="{F6035398-52CF-4C6B-8F0E-5DE6C05BD9CE}" srcOrd="10" destOrd="0" presId="urn:microsoft.com/office/officeart/2005/8/layout/vList2"/>
    <dgm:cxn modelId="{143CDC14-7723-4D08-922B-88C960E50454}" type="presParOf" srcId="{1BBC4469-1F4C-434C-9391-19DCFAFC7194}" destId="{8AC6B9E2-0255-44BE-9C92-3A8A004859FC}" srcOrd="11" destOrd="0" presId="urn:microsoft.com/office/officeart/2005/8/layout/vList2"/>
    <dgm:cxn modelId="{134A8468-2ECD-4F70-A824-146437CAFD6E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 custLinFactNeighborX="-1378" custLinFactNeighborY="4403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B36ECC90-E989-4408-8D31-F4D6C5F5FCF2}" type="presOf" srcId="{E699E4C7-4976-4AE8-92FF-D45764BEF8EF}" destId="{DCE7A352-1DBB-4742-A241-4C7059CA4E1A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5EF9AD01-41F9-4F0F-BEA6-411576067B47}" type="presOf" srcId="{5553DC32-E3A8-4F11-8B7A-32AADA945BE2}" destId="{E1C83C65-6706-4E4C-8AF1-8433C18E6717}" srcOrd="0" destOrd="0" presId="urn:microsoft.com/office/officeart/2005/8/layout/vList2"/>
    <dgm:cxn modelId="{6E1F22C9-2788-4791-A9CF-5DC9CE0A944A}" type="presOf" srcId="{C454B2A2-E2DE-4B7E-8983-C428BD7F34BF}" destId="{F6035398-52CF-4C6B-8F0E-5DE6C05BD9CE}" srcOrd="0" destOrd="0" presId="urn:microsoft.com/office/officeart/2005/8/layout/vList2"/>
    <dgm:cxn modelId="{875EF579-9069-4083-9414-373E2B34E851}" type="presOf" srcId="{B7A4ECEA-1DB6-4A52-AA6B-E28FCCE21976}" destId="{655A3592-EDD7-4DA1-98D5-1EDD2C811BE0}" srcOrd="0" destOrd="0" presId="urn:microsoft.com/office/officeart/2005/8/layout/vList2"/>
    <dgm:cxn modelId="{FC67C02D-785A-4EFE-B140-CE6035212D1B}" type="presOf" srcId="{FACA53CF-66D5-484F-A6E0-574AD1383473}" destId="{3A00DCE6-E7C2-4A47-B297-BE5B43932C60}" srcOrd="0" destOrd="0" presId="urn:microsoft.com/office/officeart/2005/8/layout/vList2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E209AFA9-D2C0-4A51-91D6-BF8F9081B468}" type="presOf" srcId="{4C7DFF03-8FE2-4082-90E3-4A3FAEECCC0E}" destId="{D7B56D7F-2BB1-45C9-8268-F0CA63EA5D2E}" srcOrd="0" destOrd="0" presId="urn:microsoft.com/office/officeart/2005/8/layout/vList2"/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C84B9DD0-894D-41BE-8D67-E5800D4A5292}" type="presOf" srcId="{3B36D4E8-5B06-4A95-9234-83DCBD864D69}" destId="{1BBC4469-1F4C-434C-9391-19DCFAFC7194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A0DB4276-0ACD-4A7E-A35C-B340ED012C7D}" type="presOf" srcId="{027761E4-2CD2-4A6C-8D0A-CF89BA916190}" destId="{C35DDC75-3435-43DD-9E4D-5DA1BEE062B8}" srcOrd="0" destOrd="0" presId="urn:microsoft.com/office/officeart/2005/8/layout/vList2"/>
    <dgm:cxn modelId="{AF847C7D-35A4-409B-AE0B-AF34B0A21CD3}" type="presParOf" srcId="{1BBC4469-1F4C-434C-9391-19DCFAFC7194}" destId="{3A00DCE6-E7C2-4A47-B297-BE5B43932C60}" srcOrd="0" destOrd="0" presId="urn:microsoft.com/office/officeart/2005/8/layout/vList2"/>
    <dgm:cxn modelId="{C2FFB984-1F99-46B6-B1D1-BDBC0A646551}" type="presParOf" srcId="{1BBC4469-1F4C-434C-9391-19DCFAFC7194}" destId="{0CE13521-53C8-4873-A321-B8DDD2F1168B}" srcOrd="1" destOrd="0" presId="urn:microsoft.com/office/officeart/2005/8/layout/vList2"/>
    <dgm:cxn modelId="{2EBD851B-ECE3-4263-9BDB-F7A04EF5DBC3}" type="presParOf" srcId="{1BBC4469-1F4C-434C-9391-19DCFAFC7194}" destId="{DCE7A352-1DBB-4742-A241-4C7059CA4E1A}" srcOrd="2" destOrd="0" presId="urn:microsoft.com/office/officeart/2005/8/layout/vList2"/>
    <dgm:cxn modelId="{20036D95-58E9-4EB5-9431-853E5DB7F93D}" type="presParOf" srcId="{1BBC4469-1F4C-434C-9391-19DCFAFC7194}" destId="{2083645E-2CAD-47E3-A2B0-1143C8C9612E}" srcOrd="3" destOrd="0" presId="urn:microsoft.com/office/officeart/2005/8/layout/vList2"/>
    <dgm:cxn modelId="{F58CDEFE-8DBB-4763-B0A4-ADF79F86B48C}" type="presParOf" srcId="{1BBC4469-1F4C-434C-9391-19DCFAFC7194}" destId="{C35DDC75-3435-43DD-9E4D-5DA1BEE062B8}" srcOrd="4" destOrd="0" presId="urn:microsoft.com/office/officeart/2005/8/layout/vList2"/>
    <dgm:cxn modelId="{1682F45F-C140-4262-9391-4726D42BFBCD}" type="presParOf" srcId="{1BBC4469-1F4C-434C-9391-19DCFAFC7194}" destId="{A3503CA9-7B09-40C4-A3EE-40DE3DB23CE1}" srcOrd="5" destOrd="0" presId="urn:microsoft.com/office/officeart/2005/8/layout/vList2"/>
    <dgm:cxn modelId="{720681C2-BC98-4389-917C-B9D85D7D08F2}" type="presParOf" srcId="{1BBC4469-1F4C-434C-9391-19DCFAFC7194}" destId="{D7B56D7F-2BB1-45C9-8268-F0CA63EA5D2E}" srcOrd="6" destOrd="0" presId="urn:microsoft.com/office/officeart/2005/8/layout/vList2"/>
    <dgm:cxn modelId="{123F0D95-A582-416A-9875-6E16A328D694}" type="presParOf" srcId="{1BBC4469-1F4C-434C-9391-19DCFAFC7194}" destId="{03896E22-0AB3-4D0C-8245-ADC8769475CE}" srcOrd="7" destOrd="0" presId="urn:microsoft.com/office/officeart/2005/8/layout/vList2"/>
    <dgm:cxn modelId="{56D0F40D-F634-48EA-A201-B78E1161A4C6}" type="presParOf" srcId="{1BBC4469-1F4C-434C-9391-19DCFAFC7194}" destId="{655A3592-EDD7-4DA1-98D5-1EDD2C811BE0}" srcOrd="8" destOrd="0" presId="urn:microsoft.com/office/officeart/2005/8/layout/vList2"/>
    <dgm:cxn modelId="{2937C4FF-8055-45CE-99C9-1F4A5763FB7E}" type="presParOf" srcId="{1BBC4469-1F4C-434C-9391-19DCFAFC7194}" destId="{E01A766F-E9B2-4244-8FAB-99130C2D1C54}" srcOrd="9" destOrd="0" presId="urn:microsoft.com/office/officeart/2005/8/layout/vList2"/>
    <dgm:cxn modelId="{727A685D-0576-4ECD-AD04-CCEBCCFE6B39}" type="presParOf" srcId="{1BBC4469-1F4C-434C-9391-19DCFAFC7194}" destId="{F6035398-52CF-4C6B-8F0E-5DE6C05BD9CE}" srcOrd="10" destOrd="0" presId="urn:microsoft.com/office/officeart/2005/8/layout/vList2"/>
    <dgm:cxn modelId="{C4B2E0A7-CFF7-4406-A10F-F7A7A354FB04}" type="presParOf" srcId="{1BBC4469-1F4C-434C-9391-19DCFAFC7194}" destId="{8AC6B9E2-0255-44BE-9C92-3A8A004859FC}" srcOrd="11" destOrd="0" presId="urn:microsoft.com/office/officeart/2005/8/layout/vList2"/>
    <dgm:cxn modelId="{929431DC-488B-4F2C-8AB6-0B2615A135FE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CE881FD1-A59A-4C00-B0DC-58C083EB373F}" type="presOf" srcId="{027761E4-2CD2-4A6C-8D0A-CF89BA916190}" destId="{C35DDC75-3435-43DD-9E4D-5DA1BEE062B8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31EBFA85-568D-44B5-A452-5FB626AEA726}" type="presOf" srcId="{3B36D4E8-5B06-4A95-9234-83DCBD864D69}" destId="{1BBC4469-1F4C-434C-9391-19DCFAFC7194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0C66A4E8-6141-4771-BC5C-49839666DDFB}" type="presOf" srcId="{5553DC32-E3A8-4F11-8B7A-32AADA945BE2}" destId="{E1C83C65-6706-4E4C-8AF1-8433C18E6717}" srcOrd="0" destOrd="0" presId="urn:microsoft.com/office/officeart/2005/8/layout/vList2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B3388EB1-92DB-45FB-89C1-C4C2C7A676CC}" type="presOf" srcId="{B7A4ECEA-1DB6-4A52-AA6B-E28FCCE21976}" destId="{655A3592-EDD7-4DA1-98D5-1EDD2C811BE0}" srcOrd="0" destOrd="0" presId="urn:microsoft.com/office/officeart/2005/8/layout/vList2"/>
    <dgm:cxn modelId="{598FBD20-0162-43ED-AA12-B91505353CF2}" type="presOf" srcId="{FACA53CF-66D5-484F-A6E0-574AD1383473}" destId="{3A00DCE6-E7C2-4A47-B297-BE5B43932C60}" srcOrd="0" destOrd="0" presId="urn:microsoft.com/office/officeart/2005/8/layout/vList2"/>
    <dgm:cxn modelId="{AF13B97C-E73F-4C2A-9273-E134614B2B00}" type="presOf" srcId="{E699E4C7-4976-4AE8-92FF-D45764BEF8EF}" destId="{DCE7A352-1DBB-4742-A241-4C7059CA4E1A}" srcOrd="0" destOrd="0" presId="urn:microsoft.com/office/officeart/2005/8/layout/vList2"/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8C5FCAF9-CF7D-4756-90A6-6A8BA5C2C5F0}" type="presOf" srcId="{4C7DFF03-8FE2-4082-90E3-4A3FAEECCC0E}" destId="{D7B56D7F-2BB1-45C9-8268-F0CA63EA5D2E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3E846E5B-0B65-4A69-8ED8-A71E31C9C1C2}" type="presOf" srcId="{C454B2A2-E2DE-4B7E-8983-C428BD7F34BF}" destId="{F6035398-52CF-4C6B-8F0E-5DE6C05BD9CE}" srcOrd="0" destOrd="0" presId="urn:microsoft.com/office/officeart/2005/8/layout/vList2"/>
    <dgm:cxn modelId="{D9ABC56B-14F6-4569-B510-DE02DEE4EC91}" type="presParOf" srcId="{1BBC4469-1F4C-434C-9391-19DCFAFC7194}" destId="{3A00DCE6-E7C2-4A47-B297-BE5B43932C60}" srcOrd="0" destOrd="0" presId="urn:microsoft.com/office/officeart/2005/8/layout/vList2"/>
    <dgm:cxn modelId="{C86DB481-367D-4AAB-B679-45AC1A380811}" type="presParOf" srcId="{1BBC4469-1F4C-434C-9391-19DCFAFC7194}" destId="{0CE13521-53C8-4873-A321-B8DDD2F1168B}" srcOrd="1" destOrd="0" presId="urn:microsoft.com/office/officeart/2005/8/layout/vList2"/>
    <dgm:cxn modelId="{BBE19D74-45A6-4CB8-840E-9707543F91FD}" type="presParOf" srcId="{1BBC4469-1F4C-434C-9391-19DCFAFC7194}" destId="{DCE7A352-1DBB-4742-A241-4C7059CA4E1A}" srcOrd="2" destOrd="0" presId="urn:microsoft.com/office/officeart/2005/8/layout/vList2"/>
    <dgm:cxn modelId="{249B1D5C-7BE2-47AC-B01C-5C72905FD46E}" type="presParOf" srcId="{1BBC4469-1F4C-434C-9391-19DCFAFC7194}" destId="{2083645E-2CAD-47E3-A2B0-1143C8C9612E}" srcOrd="3" destOrd="0" presId="urn:microsoft.com/office/officeart/2005/8/layout/vList2"/>
    <dgm:cxn modelId="{90A63C46-46E0-4B5E-8B3D-983D0BFAFDA0}" type="presParOf" srcId="{1BBC4469-1F4C-434C-9391-19DCFAFC7194}" destId="{C35DDC75-3435-43DD-9E4D-5DA1BEE062B8}" srcOrd="4" destOrd="0" presId="urn:microsoft.com/office/officeart/2005/8/layout/vList2"/>
    <dgm:cxn modelId="{11E38E3C-85F0-4B49-B97D-112F66E7870B}" type="presParOf" srcId="{1BBC4469-1F4C-434C-9391-19DCFAFC7194}" destId="{A3503CA9-7B09-40C4-A3EE-40DE3DB23CE1}" srcOrd="5" destOrd="0" presId="urn:microsoft.com/office/officeart/2005/8/layout/vList2"/>
    <dgm:cxn modelId="{C6B36AC0-DD61-4CA5-A000-38B4FBA6B24F}" type="presParOf" srcId="{1BBC4469-1F4C-434C-9391-19DCFAFC7194}" destId="{D7B56D7F-2BB1-45C9-8268-F0CA63EA5D2E}" srcOrd="6" destOrd="0" presId="urn:microsoft.com/office/officeart/2005/8/layout/vList2"/>
    <dgm:cxn modelId="{C42FF63F-510C-4582-BCED-D7B1E19D0F22}" type="presParOf" srcId="{1BBC4469-1F4C-434C-9391-19DCFAFC7194}" destId="{03896E22-0AB3-4D0C-8245-ADC8769475CE}" srcOrd="7" destOrd="0" presId="urn:microsoft.com/office/officeart/2005/8/layout/vList2"/>
    <dgm:cxn modelId="{5A9F25A9-A390-4422-9530-9AC2AEDE83B6}" type="presParOf" srcId="{1BBC4469-1F4C-434C-9391-19DCFAFC7194}" destId="{655A3592-EDD7-4DA1-98D5-1EDD2C811BE0}" srcOrd="8" destOrd="0" presId="urn:microsoft.com/office/officeart/2005/8/layout/vList2"/>
    <dgm:cxn modelId="{50B5D8F9-4C56-47E8-9CC5-255D47897488}" type="presParOf" srcId="{1BBC4469-1F4C-434C-9391-19DCFAFC7194}" destId="{E01A766F-E9B2-4244-8FAB-99130C2D1C54}" srcOrd="9" destOrd="0" presId="urn:microsoft.com/office/officeart/2005/8/layout/vList2"/>
    <dgm:cxn modelId="{505F799B-ACED-4A57-8811-14DAEFCD26C8}" type="presParOf" srcId="{1BBC4469-1F4C-434C-9391-19DCFAFC7194}" destId="{F6035398-52CF-4C6B-8F0E-5DE6C05BD9CE}" srcOrd="10" destOrd="0" presId="urn:microsoft.com/office/officeart/2005/8/layout/vList2"/>
    <dgm:cxn modelId="{1295A06A-64AF-4BEA-9073-3933129CCB14}" type="presParOf" srcId="{1BBC4469-1F4C-434C-9391-19DCFAFC7194}" destId="{8AC6B9E2-0255-44BE-9C92-3A8A004859FC}" srcOrd="11" destOrd="0" presId="urn:microsoft.com/office/officeart/2005/8/layout/vList2"/>
    <dgm:cxn modelId="{368B60BF-0661-4C25-AA30-B70E21AF162A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/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4A31F0BE-C34F-4B63-84A9-4F389F6A858F}" type="presOf" srcId="{3B36D4E8-5B06-4A95-9234-83DCBD864D69}" destId="{1BBC4469-1F4C-434C-9391-19DCFAFC7194}" srcOrd="0" destOrd="0" presId="urn:microsoft.com/office/officeart/2005/8/layout/vList2"/>
    <dgm:cxn modelId="{DBF57BA2-D8A0-4D0B-A9BE-729C7DC71C7E}" type="presOf" srcId="{C454B2A2-E2DE-4B7E-8983-C428BD7F34BF}" destId="{F6035398-52CF-4C6B-8F0E-5DE6C05BD9CE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639A2CBC-308C-4A64-90CD-8DDAE598BA3D}" type="presOf" srcId="{B7A4ECEA-1DB6-4A52-AA6B-E28FCCE21976}" destId="{655A3592-EDD7-4DA1-98D5-1EDD2C811BE0}" srcOrd="0" destOrd="0" presId="urn:microsoft.com/office/officeart/2005/8/layout/vList2"/>
    <dgm:cxn modelId="{1C29BB3C-BA06-4E15-975F-C4222DC82763}" type="presOf" srcId="{E699E4C7-4976-4AE8-92FF-D45764BEF8EF}" destId="{DCE7A352-1DBB-4742-A241-4C7059CA4E1A}" srcOrd="0" destOrd="0" presId="urn:microsoft.com/office/officeart/2005/8/layout/vList2"/>
    <dgm:cxn modelId="{6A8C62CA-9075-4E17-B37F-EFF021AC421D}" type="presOf" srcId="{027761E4-2CD2-4A6C-8D0A-CF89BA916190}" destId="{C35DDC75-3435-43DD-9E4D-5DA1BEE062B8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496F6F55-8C74-4BEA-B83A-46B05C0C9070}" type="presOf" srcId="{FACA53CF-66D5-484F-A6E0-574AD1383473}" destId="{3A00DCE6-E7C2-4A47-B297-BE5B43932C60}" srcOrd="0" destOrd="0" presId="urn:microsoft.com/office/officeart/2005/8/layout/vList2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D3C5BABD-2511-46B0-A77E-D841C79B6F66}" type="presOf" srcId="{4C7DFF03-8FE2-4082-90E3-4A3FAEECCC0E}" destId="{D7B56D7F-2BB1-45C9-8268-F0CA63EA5D2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27DD2A99-8907-4F58-B48B-03E34295774C}" type="presOf" srcId="{5553DC32-E3A8-4F11-8B7A-32AADA945BE2}" destId="{E1C83C65-6706-4E4C-8AF1-8433C18E6717}" srcOrd="0" destOrd="0" presId="urn:microsoft.com/office/officeart/2005/8/layout/vList2"/>
    <dgm:cxn modelId="{1371861F-E321-40F1-BFEA-50EF7A92C175}" type="presParOf" srcId="{1BBC4469-1F4C-434C-9391-19DCFAFC7194}" destId="{3A00DCE6-E7C2-4A47-B297-BE5B43932C60}" srcOrd="0" destOrd="0" presId="urn:microsoft.com/office/officeart/2005/8/layout/vList2"/>
    <dgm:cxn modelId="{A308A602-B524-4B2A-88F2-9F7B5CDF97D4}" type="presParOf" srcId="{1BBC4469-1F4C-434C-9391-19DCFAFC7194}" destId="{0CE13521-53C8-4873-A321-B8DDD2F1168B}" srcOrd="1" destOrd="0" presId="urn:microsoft.com/office/officeart/2005/8/layout/vList2"/>
    <dgm:cxn modelId="{A35EB1B2-BAA7-49E2-9405-DEDE3A3CF681}" type="presParOf" srcId="{1BBC4469-1F4C-434C-9391-19DCFAFC7194}" destId="{DCE7A352-1DBB-4742-A241-4C7059CA4E1A}" srcOrd="2" destOrd="0" presId="urn:microsoft.com/office/officeart/2005/8/layout/vList2"/>
    <dgm:cxn modelId="{7C7565AE-397D-4C2E-816B-4730992046A3}" type="presParOf" srcId="{1BBC4469-1F4C-434C-9391-19DCFAFC7194}" destId="{2083645E-2CAD-47E3-A2B0-1143C8C9612E}" srcOrd="3" destOrd="0" presId="urn:microsoft.com/office/officeart/2005/8/layout/vList2"/>
    <dgm:cxn modelId="{8F4D2F22-2896-4CD5-AD2C-222C034780C0}" type="presParOf" srcId="{1BBC4469-1F4C-434C-9391-19DCFAFC7194}" destId="{C35DDC75-3435-43DD-9E4D-5DA1BEE062B8}" srcOrd="4" destOrd="0" presId="urn:microsoft.com/office/officeart/2005/8/layout/vList2"/>
    <dgm:cxn modelId="{AF5EDCF9-D873-43CB-9962-976B81BAF8EF}" type="presParOf" srcId="{1BBC4469-1F4C-434C-9391-19DCFAFC7194}" destId="{A3503CA9-7B09-40C4-A3EE-40DE3DB23CE1}" srcOrd="5" destOrd="0" presId="urn:microsoft.com/office/officeart/2005/8/layout/vList2"/>
    <dgm:cxn modelId="{55CE5E8F-9526-4322-9499-31EBCC086834}" type="presParOf" srcId="{1BBC4469-1F4C-434C-9391-19DCFAFC7194}" destId="{D7B56D7F-2BB1-45C9-8268-F0CA63EA5D2E}" srcOrd="6" destOrd="0" presId="urn:microsoft.com/office/officeart/2005/8/layout/vList2"/>
    <dgm:cxn modelId="{0C6843CF-03ED-4A6E-A790-D874197C88D4}" type="presParOf" srcId="{1BBC4469-1F4C-434C-9391-19DCFAFC7194}" destId="{03896E22-0AB3-4D0C-8245-ADC8769475CE}" srcOrd="7" destOrd="0" presId="urn:microsoft.com/office/officeart/2005/8/layout/vList2"/>
    <dgm:cxn modelId="{6FAAF12F-EDC5-425F-988D-7C6A6C6B1CCB}" type="presParOf" srcId="{1BBC4469-1F4C-434C-9391-19DCFAFC7194}" destId="{655A3592-EDD7-4DA1-98D5-1EDD2C811BE0}" srcOrd="8" destOrd="0" presId="urn:microsoft.com/office/officeart/2005/8/layout/vList2"/>
    <dgm:cxn modelId="{1130AB9F-24B7-40D6-B0EE-0C79FF9AD536}" type="presParOf" srcId="{1BBC4469-1F4C-434C-9391-19DCFAFC7194}" destId="{E01A766F-E9B2-4244-8FAB-99130C2D1C54}" srcOrd="9" destOrd="0" presId="urn:microsoft.com/office/officeart/2005/8/layout/vList2"/>
    <dgm:cxn modelId="{B34FD741-DCCB-47F3-9220-36E995E79D67}" type="presParOf" srcId="{1BBC4469-1F4C-434C-9391-19DCFAFC7194}" destId="{F6035398-52CF-4C6B-8F0E-5DE6C05BD9CE}" srcOrd="10" destOrd="0" presId="urn:microsoft.com/office/officeart/2005/8/layout/vList2"/>
    <dgm:cxn modelId="{04FA81CD-5AFD-46F4-BD14-E65BF72435AC}" type="presParOf" srcId="{1BBC4469-1F4C-434C-9391-19DCFAFC7194}" destId="{8AC6B9E2-0255-44BE-9C92-3A8A004859FC}" srcOrd="11" destOrd="0" presId="urn:microsoft.com/office/officeart/2005/8/layout/vList2"/>
    <dgm:cxn modelId="{B68F4B03-AA1F-4502-8BC4-AA0FFD1D8189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36D4E8-5B06-4A95-9234-83DCBD86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CA53CF-66D5-484F-A6E0-574AD1383473}">
      <dgm:prSet phldrT="[Text]"/>
      <dgm:spPr/>
      <dgm:t>
        <a:bodyPr/>
        <a:lstStyle/>
        <a:p>
          <a:r>
            <a:rPr lang="de-DE"/>
            <a:t>Gefahrenanalyse</a:t>
          </a:r>
        </a:p>
      </dgm:t>
    </dgm:pt>
    <dgm:pt modelId="{1D133304-A2A5-466F-9770-4AB6CF7EB684}" type="parTrans" cxnId="{13F38539-8BFA-4988-B61C-41AE6CC02AFE}">
      <dgm:prSet/>
      <dgm:spPr/>
      <dgm:t>
        <a:bodyPr/>
        <a:lstStyle/>
        <a:p>
          <a:endParaRPr lang="de-DE"/>
        </a:p>
      </dgm:t>
    </dgm:pt>
    <dgm:pt modelId="{E4290C5C-B433-477D-BFA3-717C526B98AA}" type="sibTrans" cxnId="{13F38539-8BFA-4988-B61C-41AE6CC02AFE}">
      <dgm:prSet/>
      <dgm:spPr/>
      <dgm:t>
        <a:bodyPr/>
        <a:lstStyle/>
        <a:p>
          <a:endParaRPr lang="de-DE"/>
        </a:p>
      </dgm:t>
    </dgm:pt>
    <dgm:pt modelId="{E699E4C7-4976-4AE8-92FF-D45764BEF8EF}">
      <dgm:prSet phldrT="[Text]"/>
      <dgm:spPr/>
      <dgm:t>
        <a:bodyPr/>
        <a:lstStyle/>
        <a:p>
          <a:r>
            <a:rPr lang="de-DE" dirty="0" smtClean="0"/>
            <a:t>Kontrollgrößen</a:t>
          </a:r>
          <a:endParaRPr lang="de-DE" dirty="0"/>
        </a:p>
      </dgm:t>
    </dgm:pt>
    <dgm:pt modelId="{1DD538CD-BFE1-43B4-B6C5-9F5AE18957CE}" type="parTrans" cxnId="{8389DAC7-82BA-4A79-8DE9-1FD0477E0D0D}">
      <dgm:prSet/>
      <dgm:spPr/>
      <dgm:t>
        <a:bodyPr/>
        <a:lstStyle/>
        <a:p>
          <a:endParaRPr lang="de-DE"/>
        </a:p>
      </dgm:t>
    </dgm:pt>
    <dgm:pt modelId="{7DA57EE5-DA45-4549-AAC1-9ECA97AA04A1}" type="sibTrans" cxnId="{8389DAC7-82BA-4A79-8DE9-1FD0477E0D0D}">
      <dgm:prSet/>
      <dgm:spPr/>
      <dgm:t>
        <a:bodyPr/>
        <a:lstStyle/>
        <a:p>
          <a:endParaRPr lang="de-DE"/>
        </a:p>
      </dgm:t>
    </dgm:pt>
    <dgm:pt modelId="{027761E4-2CD2-4A6C-8D0A-CF89BA916190}">
      <dgm:prSet phldrT="[Text]"/>
      <dgm:spPr/>
      <dgm:t>
        <a:bodyPr/>
        <a:lstStyle/>
        <a:p>
          <a:r>
            <a:rPr lang="de-DE"/>
            <a:t>Grenzwerte</a:t>
          </a:r>
        </a:p>
      </dgm:t>
    </dgm:pt>
    <dgm:pt modelId="{4E9A298D-D3EE-464C-BEFF-7B49C9CFC7CA}" type="parTrans" cxnId="{74A88E9A-CE83-4C56-88CD-59F33ADB112A}">
      <dgm:prSet/>
      <dgm:spPr/>
      <dgm:t>
        <a:bodyPr/>
        <a:lstStyle/>
        <a:p>
          <a:endParaRPr lang="de-DE"/>
        </a:p>
      </dgm:t>
    </dgm:pt>
    <dgm:pt modelId="{4C7E884F-7ADA-4AF1-B5B2-B23C80D1DF5C}" type="sibTrans" cxnId="{74A88E9A-CE83-4C56-88CD-59F33ADB112A}">
      <dgm:prSet/>
      <dgm:spPr/>
      <dgm:t>
        <a:bodyPr/>
        <a:lstStyle/>
        <a:p>
          <a:endParaRPr lang="de-DE"/>
        </a:p>
      </dgm:t>
    </dgm:pt>
    <dgm:pt modelId="{4C7DFF03-8FE2-4082-90E3-4A3FAEECCC0E}">
      <dgm:prSet phldrT="[Text]"/>
      <dgm:spPr/>
      <dgm:t>
        <a:bodyPr/>
        <a:lstStyle/>
        <a:p>
          <a:r>
            <a:rPr lang="de-DE" dirty="0"/>
            <a:t>Überwachungsverfahren</a:t>
          </a:r>
        </a:p>
      </dgm:t>
    </dgm:pt>
    <dgm:pt modelId="{B0A5541C-5AC3-4BD2-818E-4233DB7217B6}" type="parTrans" cxnId="{A2220BDE-A704-4F82-AC36-A06E64C15E63}">
      <dgm:prSet/>
      <dgm:spPr/>
      <dgm:t>
        <a:bodyPr/>
        <a:lstStyle/>
        <a:p>
          <a:endParaRPr lang="de-DE"/>
        </a:p>
      </dgm:t>
    </dgm:pt>
    <dgm:pt modelId="{907F53F3-43DF-4DDE-9BAA-A38523E77A29}" type="sibTrans" cxnId="{A2220BDE-A704-4F82-AC36-A06E64C15E63}">
      <dgm:prSet/>
      <dgm:spPr/>
      <dgm:t>
        <a:bodyPr/>
        <a:lstStyle/>
        <a:p>
          <a:endParaRPr lang="de-DE"/>
        </a:p>
      </dgm:t>
    </dgm:pt>
    <dgm:pt modelId="{B7A4ECEA-1DB6-4A52-AA6B-E28FCCE21976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Korrekturverfahren</a:t>
          </a:r>
        </a:p>
      </dgm:t>
    </dgm:pt>
    <dgm:pt modelId="{0423AECC-4728-49EB-832C-AEC17B92B344}" type="parTrans" cxnId="{81F3AA6A-043B-4A30-AC32-0130FADAB7A7}">
      <dgm:prSet/>
      <dgm:spPr/>
      <dgm:t>
        <a:bodyPr/>
        <a:lstStyle/>
        <a:p>
          <a:endParaRPr lang="de-DE"/>
        </a:p>
      </dgm:t>
    </dgm:pt>
    <dgm:pt modelId="{94BA489E-1ECC-4D4E-A00B-F9B2982ED44D}" type="sibTrans" cxnId="{81F3AA6A-043B-4A30-AC32-0130FADAB7A7}">
      <dgm:prSet/>
      <dgm:spPr/>
      <dgm:t>
        <a:bodyPr/>
        <a:lstStyle/>
        <a:p>
          <a:endParaRPr lang="de-DE"/>
        </a:p>
      </dgm:t>
    </dgm:pt>
    <dgm:pt modelId="{C454B2A2-E2DE-4B7E-8983-C428BD7F34BF}">
      <dgm:prSet phldrT="[Text]"/>
      <dgm:spPr/>
      <dgm:t>
        <a:bodyPr/>
        <a:lstStyle/>
        <a:p>
          <a:r>
            <a:rPr lang="de-DE"/>
            <a:t>Verfahrensvalidierung</a:t>
          </a:r>
        </a:p>
      </dgm:t>
    </dgm:pt>
    <dgm:pt modelId="{81E4FDD3-28ED-4D0F-AEFE-9CC292710ACF}" type="parTrans" cxnId="{30C7572C-742C-496D-8D2F-B421D6EEC554}">
      <dgm:prSet/>
      <dgm:spPr/>
      <dgm:t>
        <a:bodyPr/>
        <a:lstStyle/>
        <a:p>
          <a:endParaRPr lang="de-DE"/>
        </a:p>
      </dgm:t>
    </dgm:pt>
    <dgm:pt modelId="{3FFC9369-60A2-41E3-B967-0CA28625E345}" type="sibTrans" cxnId="{30C7572C-742C-496D-8D2F-B421D6EEC554}">
      <dgm:prSet/>
      <dgm:spPr/>
      <dgm:t>
        <a:bodyPr/>
        <a:lstStyle/>
        <a:p>
          <a:endParaRPr lang="de-DE"/>
        </a:p>
      </dgm:t>
    </dgm:pt>
    <dgm:pt modelId="{5553DC32-E3A8-4F11-8B7A-32AADA945BE2}">
      <dgm:prSet phldrT="[Text]"/>
      <dgm:spPr/>
      <dgm:t>
        <a:bodyPr/>
        <a:lstStyle/>
        <a:p>
          <a:r>
            <a:rPr lang="de-DE"/>
            <a:t>Dokumentation</a:t>
          </a:r>
        </a:p>
      </dgm:t>
    </dgm:pt>
    <dgm:pt modelId="{710E0150-34BE-4C83-8711-6318E4516395}" type="parTrans" cxnId="{4A49F031-E8FD-4FDA-A0D3-05F2721FAEDE}">
      <dgm:prSet/>
      <dgm:spPr/>
      <dgm:t>
        <a:bodyPr/>
        <a:lstStyle/>
        <a:p>
          <a:endParaRPr lang="de-DE"/>
        </a:p>
      </dgm:t>
    </dgm:pt>
    <dgm:pt modelId="{448CFB3B-5EFB-4396-9AFA-BB6858639006}" type="sibTrans" cxnId="{4A49F031-E8FD-4FDA-A0D3-05F2721FAEDE}">
      <dgm:prSet/>
      <dgm:spPr/>
      <dgm:t>
        <a:bodyPr/>
        <a:lstStyle/>
        <a:p>
          <a:endParaRPr lang="de-DE"/>
        </a:p>
      </dgm:t>
    </dgm:pt>
    <dgm:pt modelId="{1BBC4469-1F4C-434C-9391-19DCFAFC7194}" type="pres">
      <dgm:prSet presAssocID="{3B36D4E8-5B06-4A95-9234-83DCBD864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00DCE6-E7C2-4A47-B297-BE5B43932C60}" type="pres">
      <dgm:prSet presAssocID="{FACA53CF-66D5-484F-A6E0-574AD138347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13521-53C8-4873-A321-B8DDD2F1168B}" type="pres">
      <dgm:prSet presAssocID="{E4290C5C-B433-477D-BFA3-717C526B98AA}" presName="spacer" presStyleCnt="0"/>
      <dgm:spPr/>
    </dgm:pt>
    <dgm:pt modelId="{DCE7A352-1DBB-4742-A241-4C7059CA4E1A}" type="pres">
      <dgm:prSet presAssocID="{E699E4C7-4976-4AE8-92FF-D45764BEF8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83645E-2CAD-47E3-A2B0-1143C8C9612E}" type="pres">
      <dgm:prSet presAssocID="{7DA57EE5-DA45-4549-AAC1-9ECA97AA04A1}" presName="spacer" presStyleCnt="0"/>
      <dgm:spPr/>
    </dgm:pt>
    <dgm:pt modelId="{C35DDC75-3435-43DD-9E4D-5DA1BEE062B8}" type="pres">
      <dgm:prSet presAssocID="{027761E4-2CD2-4A6C-8D0A-CF89BA91619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03CA9-7B09-40C4-A3EE-40DE3DB23CE1}" type="pres">
      <dgm:prSet presAssocID="{4C7E884F-7ADA-4AF1-B5B2-B23C80D1DF5C}" presName="spacer" presStyleCnt="0"/>
      <dgm:spPr/>
    </dgm:pt>
    <dgm:pt modelId="{D7B56D7F-2BB1-45C9-8268-F0CA63EA5D2E}" type="pres">
      <dgm:prSet presAssocID="{4C7DFF03-8FE2-4082-90E3-4A3FAEECCC0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896E22-0AB3-4D0C-8245-ADC8769475CE}" type="pres">
      <dgm:prSet presAssocID="{907F53F3-43DF-4DDE-9BAA-A38523E77A29}" presName="spacer" presStyleCnt="0"/>
      <dgm:spPr/>
    </dgm:pt>
    <dgm:pt modelId="{655A3592-EDD7-4DA1-98D5-1EDD2C811BE0}" type="pres">
      <dgm:prSet presAssocID="{B7A4ECEA-1DB6-4A52-AA6B-E28FCCE219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1A766F-E9B2-4244-8FAB-99130C2D1C54}" type="pres">
      <dgm:prSet presAssocID="{94BA489E-1ECC-4D4E-A00B-F9B2982ED44D}" presName="spacer" presStyleCnt="0"/>
      <dgm:spPr/>
    </dgm:pt>
    <dgm:pt modelId="{F6035398-52CF-4C6B-8F0E-5DE6C05BD9CE}" type="pres">
      <dgm:prSet presAssocID="{C454B2A2-E2DE-4B7E-8983-C428BD7F34B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C6B9E2-0255-44BE-9C92-3A8A004859FC}" type="pres">
      <dgm:prSet presAssocID="{3FFC9369-60A2-41E3-B967-0CA28625E345}" presName="spacer" presStyleCnt="0"/>
      <dgm:spPr/>
    </dgm:pt>
    <dgm:pt modelId="{E1C83C65-6706-4E4C-8AF1-8433C18E6717}" type="pres">
      <dgm:prSet presAssocID="{5553DC32-E3A8-4F11-8B7A-32AADA945BE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49F031-E8FD-4FDA-A0D3-05F2721FAEDE}" srcId="{3B36D4E8-5B06-4A95-9234-83DCBD864D69}" destId="{5553DC32-E3A8-4F11-8B7A-32AADA945BE2}" srcOrd="6" destOrd="0" parTransId="{710E0150-34BE-4C83-8711-6318E4516395}" sibTransId="{448CFB3B-5EFB-4396-9AFA-BB6858639006}"/>
    <dgm:cxn modelId="{74A88E9A-CE83-4C56-88CD-59F33ADB112A}" srcId="{3B36D4E8-5B06-4A95-9234-83DCBD864D69}" destId="{027761E4-2CD2-4A6C-8D0A-CF89BA916190}" srcOrd="2" destOrd="0" parTransId="{4E9A298D-D3EE-464C-BEFF-7B49C9CFC7CA}" sibTransId="{4C7E884F-7ADA-4AF1-B5B2-B23C80D1DF5C}"/>
    <dgm:cxn modelId="{3E8CC39C-25E5-4566-B7B6-50A52B1EC2DC}" type="presOf" srcId="{E699E4C7-4976-4AE8-92FF-D45764BEF8EF}" destId="{DCE7A352-1DBB-4742-A241-4C7059CA4E1A}" srcOrd="0" destOrd="0" presId="urn:microsoft.com/office/officeart/2005/8/layout/vList2"/>
    <dgm:cxn modelId="{81F3AA6A-043B-4A30-AC32-0130FADAB7A7}" srcId="{3B36D4E8-5B06-4A95-9234-83DCBD864D69}" destId="{B7A4ECEA-1DB6-4A52-AA6B-E28FCCE21976}" srcOrd="4" destOrd="0" parTransId="{0423AECC-4728-49EB-832C-AEC17B92B344}" sibTransId="{94BA489E-1ECC-4D4E-A00B-F9B2982ED44D}"/>
    <dgm:cxn modelId="{13F38539-8BFA-4988-B61C-41AE6CC02AFE}" srcId="{3B36D4E8-5B06-4A95-9234-83DCBD864D69}" destId="{FACA53CF-66D5-484F-A6E0-574AD1383473}" srcOrd="0" destOrd="0" parTransId="{1D133304-A2A5-466F-9770-4AB6CF7EB684}" sibTransId="{E4290C5C-B433-477D-BFA3-717C526B98AA}"/>
    <dgm:cxn modelId="{3D756C1F-7242-45A4-8D1B-6A2C17AFC983}" type="presOf" srcId="{FACA53CF-66D5-484F-A6E0-574AD1383473}" destId="{3A00DCE6-E7C2-4A47-B297-BE5B43932C60}" srcOrd="0" destOrd="0" presId="urn:microsoft.com/office/officeart/2005/8/layout/vList2"/>
    <dgm:cxn modelId="{30C7572C-742C-496D-8D2F-B421D6EEC554}" srcId="{3B36D4E8-5B06-4A95-9234-83DCBD864D69}" destId="{C454B2A2-E2DE-4B7E-8983-C428BD7F34BF}" srcOrd="5" destOrd="0" parTransId="{81E4FDD3-28ED-4D0F-AEFE-9CC292710ACF}" sibTransId="{3FFC9369-60A2-41E3-B967-0CA28625E345}"/>
    <dgm:cxn modelId="{05B13F7F-81E5-4903-81FA-137CE5082E77}" type="presOf" srcId="{B7A4ECEA-1DB6-4A52-AA6B-E28FCCE21976}" destId="{655A3592-EDD7-4DA1-98D5-1EDD2C811BE0}" srcOrd="0" destOrd="0" presId="urn:microsoft.com/office/officeart/2005/8/layout/vList2"/>
    <dgm:cxn modelId="{72E59E26-A5F9-4BF8-805E-EE235BBC65C4}" type="presOf" srcId="{3B36D4E8-5B06-4A95-9234-83DCBD864D69}" destId="{1BBC4469-1F4C-434C-9391-19DCFAFC7194}" srcOrd="0" destOrd="0" presId="urn:microsoft.com/office/officeart/2005/8/layout/vList2"/>
    <dgm:cxn modelId="{A2220BDE-A704-4F82-AC36-A06E64C15E63}" srcId="{3B36D4E8-5B06-4A95-9234-83DCBD864D69}" destId="{4C7DFF03-8FE2-4082-90E3-4A3FAEECCC0E}" srcOrd="3" destOrd="0" parTransId="{B0A5541C-5AC3-4BD2-818E-4233DB7217B6}" sibTransId="{907F53F3-43DF-4DDE-9BAA-A38523E77A29}"/>
    <dgm:cxn modelId="{B1313C54-41B7-48C3-8BFC-75DAF8FDAE79}" type="presOf" srcId="{5553DC32-E3A8-4F11-8B7A-32AADA945BE2}" destId="{E1C83C65-6706-4E4C-8AF1-8433C18E6717}" srcOrd="0" destOrd="0" presId="urn:microsoft.com/office/officeart/2005/8/layout/vList2"/>
    <dgm:cxn modelId="{E232A755-558B-479C-93C9-995A4D37EB97}" type="presOf" srcId="{C454B2A2-E2DE-4B7E-8983-C428BD7F34BF}" destId="{F6035398-52CF-4C6B-8F0E-5DE6C05BD9CE}" srcOrd="0" destOrd="0" presId="urn:microsoft.com/office/officeart/2005/8/layout/vList2"/>
    <dgm:cxn modelId="{8389DAC7-82BA-4A79-8DE9-1FD0477E0D0D}" srcId="{3B36D4E8-5B06-4A95-9234-83DCBD864D69}" destId="{E699E4C7-4976-4AE8-92FF-D45764BEF8EF}" srcOrd="1" destOrd="0" parTransId="{1DD538CD-BFE1-43B4-B6C5-9F5AE18957CE}" sibTransId="{7DA57EE5-DA45-4549-AAC1-9ECA97AA04A1}"/>
    <dgm:cxn modelId="{90BE2373-2895-4405-930E-8AC2A0EFE612}" type="presOf" srcId="{027761E4-2CD2-4A6C-8D0A-CF89BA916190}" destId="{C35DDC75-3435-43DD-9E4D-5DA1BEE062B8}" srcOrd="0" destOrd="0" presId="urn:microsoft.com/office/officeart/2005/8/layout/vList2"/>
    <dgm:cxn modelId="{224BA529-60FD-450D-A067-AF15A6FF7AEA}" type="presOf" srcId="{4C7DFF03-8FE2-4082-90E3-4A3FAEECCC0E}" destId="{D7B56D7F-2BB1-45C9-8268-F0CA63EA5D2E}" srcOrd="0" destOrd="0" presId="urn:microsoft.com/office/officeart/2005/8/layout/vList2"/>
    <dgm:cxn modelId="{8792E890-4107-4677-B11E-27FDCD55E656}" type="presParOf" srcId="{1BBC4469-1F4C-434C-9391-19DCFAFC7194}" destId="{3A00DCE6-E7C2-4A47-B297-BE5B43932C60}" srcOrd="0" destOrd="0" presId="urn:microsoft.com/office/officeart/2005/8/layout/vList2"/>
    <dgm:cxn modelId="{8E7629C2-6DFE-4EBE-884F-17535B2A8B59}" type="presParOf" srcId="{1BBC4469-1F4C-434C-9391-19DCFAFC7194}" destId="{0CE13521-53C8-4873-A321-B8DDD2F1168B}" srcOrd="1" destOrd="0" presId="urn:microsoft.com/office/officeart/2005/8/layout/vList2"/>
    <dgm:cxn modelId="{75E00ABF-2EC6-4EBF-AC6F-2152E0FE21F7}" type="presParOf" srcId="{1BBC4469-1F4C-434C-9391-19DCFAFC7194}" destId="{DCE7A352-1DBB-4742-A241-4C7059CA4E1A}" srcOrd="2" destOrd="0" presId="urn:microsoft.com/office/officeart/2005/8/layout/vList2"/>
    <dgm:cxn modelId="{936470ED-8C0F-4727-85D2-12640F4AB895}" type="presParOf" srcId="{1BBC4469-1F4C-434C-9391-19DCFAFC7194}" destId="{2083645E-2CAD-47E3-A2B0-1143C8C9612E}" srcOrd="3" destOrd="0" presId="urn:microsoft.com/office/officeart/2005/8/layout/vList2"/>
    <dgm:cxn modelId="{98E99252-4F7A-4BCB-87DA-89779D7AC417}" type="presParOf" srcId="{1BBC4469-1F4C-434C-9391-19DCFAFC7194}" destId="{C35DDC75-3435-43DD-9E4D-5DA1BEE062B8}" srcOrd="4" destOrd="0" presId="urn:microsoft.com/office/officeart/2005/8/layout/vList2"/>
    <dgm:cxn modelId="{B944075B-153F-4D75-9AFF-C6F451616C30}" type="presParOf" srcId="{1BBC4469-1F4C-434C-9391-19DCFAFC7194}" destId="{A3503CA9-7B09-40C4-A3EE-40DE3DB23CE1}" srcOrd="5" destOrd="0" presId="urn:microsoft.com/office/officeart/2005/8/layout/vList2"/>
    <dgm:cxn modelId="{149031A6-D512-4C14-B9F8-DA6AE4768A2B}" type="presParOf" srcId="{1BBC4469-1F4C-434C-9391-19DCFAFC7194}" destId="{D7B56D7F-2BB1-45C9-8268-F0CA63EA5D2E}" srcOrd="6" destOrd="0" presId="urn:microsoft.com/office/officeart/2005/8/layout/vList2"/>
    <dgm:cxn modelId="{C0127C7C-A8AC-47DE-BD8D-85A4449F02D4}" type="presParOf" srcId="{1BBC4469-1F4C-434C-9391-19DCFAFC7194}" destId="{03896E22-0AB3-4D0C-8245-ADC8769475CE}" srcOrd="7" destOrd="0" presId="urn:microsoft.com/office/officeart/2005/8/layout/vList2"/>
    <dgm:cxn modelId="{5071F82A-330D-44AA-AC64-6414C8147081}" type="presParOf" srcId="{1BBC4469-1F4C-434C-9391-19DCFAFC7194}" destId="{655A3592-EDD7-4DA1-98D5-1EDD2C811BE0}" srcOrd="8" destOrd="0" presId="urn:microsoft.com/office/officeart/2005/8/layout/vList2"/>
    <dgm:cxn modelId="{475F4812-54E9-4330-A069-7851D8C59C00}" type="presParOf" srcId="{1BBC4469-1F4C-434C-9391-19DCFAFC7194}" destId="{E01A766F-E9B2-4244-8FAB-99130C2D1C54}" srcOrd="9" destOrd="0" presId="urn:microsoft.com/office/officeart/2005/8/layout/vList2"/>
    <dgm:cxn modelId="{8EB476AC-4755-470C-8958-A03563A81B10}" type="presParOf" srcId="{1BBC4469-1F4C-434C-9391-19DCFAFC7194}" destId="{F6035398-52CF-4C6B-8F0E-5DE6C05BD9CE}" srcOrd="10" destOrd="0" presId="urn:microsoft.com/office/officeart/2005/8/layout/vList2"/>
    <dgm:cxn modelId="{7A12B5E9-82BF-4874-B1C9-E0B24C8D9778}" type="presParOf" srcId="{1BBC4469-1F4C-434C-9391-19DCFAFC7194}" destId="{8AC6B9E2-0255-44BE-9C92-3A8A004859FC}" srcOrd="11" destOrd="0" presId="urn:microsoft.com/office/officeart/2005/8/layout/vList2"/>
    <dgm:cxn modelId="{3C6FA6FC-41E3-4A2C-BF64-CD6B17471CAB}" type="presParOf" srcId="{1BBC4469-1F4C-434C-9391-19DCFAFC7194}" destId="{E1C83C65-6706-4E4C-8AF1-8433C18E67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68494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89698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68494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89698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0DCE6-E7C2-4A47-B297-BE5B43932C60}">
      <dsp:nvSpPr>
        <dsp:cNvPr id="0" name=""/>
        <dsp:cNvSpPr/>
      </dsp:nvSpPr>
      <dsp:spPr>
        <a:xfrm>
          <a:off x="0" y="294347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Gefahrenanalyse</a:t>
          </a:r>
        </a:p>
      </dsp:txBody>
      <dsp:txXfrm>
        <a:off x="21204" y="315551"/>
        <a:ext cx="2443617" cy="391954"/>
      </dsp:txXfrm>
    </dsp:sp>
    <dsp:sp modelId="{DCE7A352-1DBB-4742-A241-4C7059CA4E1A}">
      <dsp:nvSpPr>
        <dsp:cNvPr id="0" name=""/>
        <dsp:cNvSpPr/>
      </dsp:nvSpPr>
      <dsp:spPr>
        <a:xfrm>
          <a:off x="0" y="77190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Kontrollgrößen</a:t>
          </a:r>
          <a:endParaRPr lang="de-DE" sz="1500" kern="1200" dirty="0"/>
        </a:p>
      </dsp:txBody>
      <dsp:txXfrm>
        <a:off x="21204" y="793113"/>
        <a:ext cx="2443617" cy="391954"/>
      </dsp:txXfrm>
    </dsp:sp>
    <dsp:sp modelId="{C35DDC75-3435-43DD-9E4D-5DA1BEE062B8}">
      <dsp:nvSpPr>
        <dsp:cNvPr id="0" name=""/>
        <dsp:cNvSpPr/>
      </dsp:nvSpPr>
      <dsp:spPr>
        <a:xfrm>
          <a:off x="0" y="124947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Grenzwerte</a:t>
          </a:r>
        </a:p>
      </dsp:txBody>
      <dsp:txXfrm>
        <a:off x="21204" y="1270676"/>
        <a:ext cx="2443617" cy="391954"/>
      </dsp:txXfrm>
    </dsp:sp>
    <dsp:sp modelId="{D7B56D7F-2BB1-45C9-8268-F0CA63EA5D2E}">
      <dsp:nvSpPr>
        <dsp:cNvPr id="0" name=""/>
        <dsp:cNvSpPr/>
      </dsp:nvSpPr>
      <dsp:spPr>
        <a:xfrm>
          <a:off x="0" y="1727034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Überwachungsverfahren</a:t>
          </a:r>
        </a:p>
      </dsp:txBody>
      <dsp:txXfrm>
        <a:off x="21204" y="1748238"/>
        <a:ext cx="2443617" cy="391954"/>
      </dsp:txXfrm>
    </dsp:sp>
    <dsp:sp modelId="{655A3592-EDD7-4DA1-98D5-1EDD2C811BE0}">
      <dsp:nvSpPr>
        <dsp:cNvPr id="0" name=""/>
        <dsp:cNvSpPr/>
      </dsp:nvSpPr>
      <dsp:spPr>
        <a:xfrm>
          <a:off x="0" y="2204597"/>
          <a:ext cx="2486025" cy="434362"/>
        </a:xfrm>
        <a:prstGeom prst="roundRect">
          <a:avLst/>
        </a:prstGeom>
        <a:solidFill>
          <a:srgbClr val="00206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Korrekturverfahren</a:t>
          </a:r>
        </a:p>
      </dsp:txBody>
      <dsp:txXfrm>
        <a:off x="21204" y="2225801"/>
        <a:ext cx="2443617" cy="391954"/>
      </dsp:txXfrm>
    </dsp:sp>
    <dsp:sp modelId="{F6035398-52CF-4C6B-8F0E-5DE6C05BD9CE}">
      <dsp:nvSpPr>
        <dsp:cNvPr id="0" name=""/>
        <dsp:cNvSpPr/>
      </dsp:nvSpPr>
      <dsp:spPr>
        <a:xfrm>
          <a:off x="0" y="2682159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Verfahrensvalidierung</a:t>
          </a:r>
        </a:p>
      </dsp:txBody>
      <dsp:txXfrm>
        <a:off x="21204" y="2703363"/>
        <a:ext cx="2443617" cy="391954"/>
      </dsp:txXfrm>
    </dsp:sp>
    <dsp:sp modelId="{E1C83C65-6706-4E4C-8AF1-8433C18E6717}">
      <dsp:nvSpPr>
        <dsp:cNvPr id="0" name=""/>
        <dsp:cNvSpPr/>
      </dsp:nvSpPr>
      <dsp:spPr>
        <a:xfrm>
          <a:off x="0" y="3159722"/>
          <a:ext cx="2486025" cy="434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Dokumentation</a:t>
          </a:r>
        </a:p>
      </dsp:txBody>
      <dsp:txXfrm>
        <a:off x="21204" y="3180926"/>
        <a:ext cx="2443617" cy="39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40C24-644E-463D-9B96-1356CA3DC861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7C6CA-E01B-4F50-958E-02315B7E54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dirty="0" smtClean="0"/>
              <a:t>Formatvorlage des Untertitelmasters durch Klicken bearbeiten</a:t>
            </a:r>
            <a:endParaRPr kumimoji="0"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Martin Schneider</a:t>
            </a:r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5E73F-C857-4184-AF5F-E0DE736CF3C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Martin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05.10.2016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Martin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5E73F-C857-4184-AF5F-E0DE736CF3C7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7596336" y="6407944"/>
            <a:ext cx="1050936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05.10.2016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321626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Martin Schneider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3E55E73F-C857-4184-AF5F-E0DE736CF3C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HACCP-System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Martin Schneider</a:t>
            </a:r>
          </a:p>
          <a:p>
            <a:r>
              <a:rPr lang="en-US" sz="2000" b="1" dirty="0" err="1" smtClean="0"/>
              <a:t>QuoData</a:t>
            </a:r>
            <a:r>
              <a:rPr lang="en-US" sz="2000" b="1" dirty="0" smtClean="0"/>
              <a:t> GmbH Dresden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391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Abgelaufener Schmand:</a:t>
            </a:r>
          </a:p>
          <a:p>
            <a:pPr lvl="1"/>
            <a:r>
              <a:rPr lang="de-DE" dirty="0" smtClean="0"/>
              <a:t>CCP: MHD</a:t>
            </a:r>
          </a:p>
          <a:p>
            <a:pPr lvl="1"/>
            <a:r>
              <a:rPr lang="de-DE" dirty="0" smtClean="0"/>
              <a:t>Grenzwert: aktuelles Datum</a:t>
            </a:r>
          </a:p>
          <a:p>
            <a:r>
              <a:rPr lang="de-DE" dirty="0" smtClean="0"/>
              <a:t>Hackfleisch a </a:t>
            </a:r>
            <a:r>
              <a:rPr lang="de-DE" dirty="0" err="1" smtClean="0"/>
              <a:t>là</a:t>
            </a:r>
            <a:r>
              <a:rPr lang="de-DE" dirty="0" smtClean="0"/>
              <a:t> Salmonella:</a:t>
            </a:r>
          </a:p>
          <a:p>
            <a:pPr lvl="1"/>
            <a:r>
              <a:rPr lang="de-DE" dirty="0" smtClean="0"/>
              <a:t>CCP: Temperatur beim Kochen</a:t>
            </a:r>
          </a:p>
          <a:p>
            <a:pPr lvl="1">
              <a:spcAft>
                <a:spcPts val="1200"/>
              </a:spcAft>
            </a:pPr>
            <a:r>
              <a:rPr lang="de-DE" dirty="0" smtClean="0"/>
              <a:t>Grenzwert: 80° C</a:t>
            </a:r>
          </a:p>
          <a:p>
            <a:pPr lvl="1"/>
            <a:r>
              <a:rPr lang="de-DE" dirty="0" smtClean="0"/>
              <a:t>CCP: Dauer des Kochens</a:t>
            </a:r>
          </a:p>
          <a:p>
            <a:pPr lvl="1"/>
            <a:r>
              <a:rPr lang="de-DE" dirty="0" smtClean="0"/>
              <a:t>Grenzwert: 20 Minuten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dirty="0" smtClean="0"/>
              <a:t>Grenzwerte definieren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18708960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3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Maßnahmen bei zur Überwachung der Kontrollgrößen</a:t>
            </a:r>
          </a:p>
          <a:p>
            <a:r>
              <a:rPr lang="de-DE" dirty="0" smtClean="0"/>
              <a:t>Teil der Produktionskette</a:t>
            </a:r>
          </a:p>
          <a:p>
            <a:r>
              <a:rPr lang="de-DE" dirty="0" smtClean="0"/>
              <a:t>Kontinuierlich oder Stichproben</a:t>
            </a:r>
          </a:p>
          <a:p>
            <a:pPr lvl="1"/>
            <a:r>
              <a:rPr lang="de-DE" dirty="0" smtClean="0"/>
              <a:t>Belastungsmessungen</a:t>
            </a:r>
          </a:p>
          <a:p>
            <a:pPr lvl="1"/>
            <a:r>
              <a:rPr lang="de-DE" dirty="0" smtClean="0"/>
              <a:t>Temperaturmessung</a:t>
            </a:r>
          </a:p>
          <a:p>
            <a:pPr lvl="1"/>
            <a:r>
              <a:rPr lang="de-DE" dirty="0" smtClean="0"/>
              <a:t>Druckmessung</a:t>
            </a:r>
          </a:p>
          <a:p>
            <a:pPr lvl="1"/>
            <a:r>
              <a:rPr lang="de-DE" dirty="0" smtClean="0"/>
              <a:t>Optische Prüfungen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</a:t>
            </a:r>
            <a:r>
              <a:rPr lang="de-DE" dirty="0" smtClean="0"/>
              <a:t>. </a:t>
            </a:r>
            <a:r>
              <a:rPr lang="de-DE" dirty="0" smtClean="0"/>
              <a:t>Überwachungsverfahren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847501935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8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Abgelaufener Schmand:</a:t>
            </a:r>
          </a:p>
          <a:p>
            <a:pPr lvl="1"/>
            <a:r>
              <a:rPr lang="de-DE" dirty="0" smtClean="0"/>
              <a:t>CCP: MHD</a:t>
            </a:r>
          </a:p>
          <a:p>
            <a:pPr lvl="1"/>
            <a:r>
              <a:rPr lang="de-DE" dirty="0" smtClean="0"/>
              <a:t>Stichprobenartige optische Überwachung durch Mitarbeiter</a:t>
            </a:r>
          </a:p>
          <a:p>
            <a:r>
              <a:rPr lang="de-DE" dirty="0" smtClean="0"/>
              <a:t>Hackfleisch a </a:t>
            </a:r>
            <a:r>
              <a:rPr lang="de-DE" dirty="0" err="1" smtClean="0"/>
              <a:t>là</a:t>
            </a:r>
            <a:r>
              <a:rPr lang="de-DE" dirty="0" smtClean="0"/>
              <a:t> Salmonella:</a:t>
            </a:r>
          </a:p>
          <a:p>
            <a:pPr lvl="1"/>
            <a:r>
              <a:rPr lang="de-DE" dirty="0" smtClean="0"/>
              <a:t>CCP: Temperatur beim Kochen</a:t>
            </a:r>
          </a:p>
          <a:p>
            <a:pPr lvl="1"/>
            <a:r>
              <a:rPr lang="de-DE" dirty="0" smtClean="0"/>
              <a:t>Kontinuierliche Überwachung mit elektronischem Thermometer</a:t>
            </a:r>
          </a:p>
          <a:p>
            <a:pPr lvl="1"/>
            <a:r>
              <a:rPr lang="de-DE" smtClean="0"/>
              <a:t>CCP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</a:t>
            </a:r>
            <a:r>
              <a:rPr lang="de-DE" dirty="0" smtClean="0"/>
              <a:t>. </a:t>
            </a:r>
            <a:r>
              <a:rPr lang="de-DE" dirty="0" smtClean="0"/>
              <a:t>Überwachungsverfahren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361590915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Maßnahmen beim Erreichen unakzeptabler Werte</a:t>
            </a:r>
          </a:p>
          <a:p>
            <a:pPr lvl="1"/>
            <a:r>
              <a:rPr lang="de-DE" dirty="0" smtClean="0"/>
              <a:t>Bei Überschreitung der Grenzwerte</a:t>
            </a:r>
          </a:p>
          <a:p>
            <a:pPr lvl="1"/>
            <a:r>
              <a:rPr lang="de-DE" dirty="0" smtClean="0"/>
              <a:t>Bei Ausfall der Überwachung</a:t>
            </a:r>
          </a:p>
          <a:p>
            <a:pPr lvl="1"/>
            <a:r>
              <a:rPr lang="de-DE" dirty="0" smtClean="0"/>
              <a:t>Bei Produktionsfehlern</a:t>
            </a:r>
          </a:p>
          <a:p>
            <a:r>
              <a:rPr lang="de-DE" dirty="0" smtClean="0"/>
              <a:t>Im Vorfeld festzulegen</a:t>
            </a:r>
          </a:p>
          <a:p>
            <a:r>
              <a:rPr lang="de-DE" dirty="0" smtClean="0"/>
              <a:t>Bei Anwendung zu dokumentieren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r>
              <a:rPr lang="de-DE" dirty="0" smtClean="0"/>
              <a:t>. </a:t>
            </a:r>
            <a:r>
              <a:rPr lang="de-DE" dirty="0" smtClean="0"/>
              <a:t>Korrekturverfahren festlegen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847112272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5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Prüfung des HACCP-Systems</a:t>
            </a:r>
          </a:p>
          <a:p>
            <a:pPr lvl="1"/>
            <a:r>
              <a:rPr lang="de-DE" dirty="0" smtClean="0"/>
              <a:t>Vollständigkeit der Kontrollpunkte</a:t>
            </a:r>
          </a:p>
          <a:p>
            <a:pPr lvl="1"/>
            <a:r>
              <a:rPr lang="de-DE" dirty="0" smtClean="0"/>
              <a:t>Effizienz der Überwachung</a:t>
            </a:r>
          </a:p>
          <a:p>
            <a:pPr lvl="1"/>
            <a:r>
              <a:rPr lang="de-DE" dirty="0" smtClean="0"/>
              <a:t>Funktionalität der Korrekturverfahren</a:t>
            </a:r>
          </a:p>
          <a:p>
            <a:r>
              <a:rPr lang="de-DE" dirty="0" smtClean="0"/>
              <a:t>Jährlich</a:t>
            </a:r>
          </a:p>
          <a:p>
            <a:r>
              <a:rPr lang="de-DE" dirty="0" smtClean="0"/>
              <a:t>Bei Änderungen im Prozess</a:t>
            </a:r>
          </a:p>
          <a:p>
            <a:r>
              <a:rPr lang="de-DE" dirty="0" smtClean="0"/>
              <a:t>Dokumentiert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</a:t>
            </a:r>
            <a:r>
              <a:rPr lang="de-DE" dirty="0" smtClean="0"/>
              <a:t>. </a:t>
            </a:r>
            <a:r>
              <a:rPr lang="de-DE" dirty="0" smtClean="0"/>
              <a:t>Verfahrensvalidierung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154749277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Verhältnismäßig zur Unternehmensgröße</a:t>
            </a:r>
          </a:p>
          <a:p>
            <a:r>
              <a:rPr lang="de-DE" dirty="0" smtClean="0"/>
              <a:t>Enthält:</a:t>
            </a:r>
          </a:p>
          <a:p>
            <a:pPr lvl="1"/>
            <a:r>
              <a:rPr lang="de-DE" dirty="0" smtClean="0"/>
              <a:t>Struktur des HACCP-Systems</a:t>
            </a:r>
          </a:p>
          <a:p>
            <a:pPr lvl="1"/>
            <a:r>
              <a:rPr lang="de-DE" dirty="0" smtClean="0"/>
              <a:t>Messungen und Analysen</a:t>
            </a:r>
          </a:p>
          <a:p>
            <a:pPr lvl="1"/>
            <a:r>
              <a:rPr lang="de-DE" dirty="0" smtClean="0"/>
              <a:t>Durchgeführte Korrekturverfahren</a:t>
            </a:r>
          </a:p>
          <a:p>
            <a:pPr lvl="1"/>
            <a:r>
              <a:rPr lang="de-DE" dirty="0" smtClean="0"/>
              <a:t>Durchgeführte Validierungen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</a:t>
            </a:r>
            <a:r>
              <a:rPr lang="de-DE" dirty="0" smtClean="0"/>
              <a:t>. Dokumentation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336811807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5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dirty="0" smtClean="0"/>
              <a:t>1.   Rechtliche Grundlage</a:t>
            </a:r>
          </a:p>
          <a:p>
            <a:pPr marL="109728" indent="0">
              <a:buNone/>
            </a:pPr>
            <a:r>
              <a:rPr lang="de-DE" dirty="0" smtClean="0"/>
              <a:t>2.   HACCP-System</a:t>
            </a:r>
          </a:p>
          <a:p>
            <a:pPr marL="109728" indent="0">
              <a:buNone/>
            </a:pPr>
            <a:r>
              <a:rPr lang="de-DE" dirty="0" smtClean="0"/>
              <a:t>3.   Implementierung</a:t>
            </a:r>
          </a:p>
          <a:p>
            <a:pPr marL="109728" indent="0">
              <a:buNone/>
            </a:pPr>
            <a:r>
              <a:rPr lang="de-DE" dirty="0" smtClean="0"/>
              <a:t>3.1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4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Ziel: „Ein hohes Maß an Schutz für Leben und Gesundheit des Menschen […]“</a:t>
            </a:r>
          </a:p>
          <a:p>
            <a:r>
              <a:rPr lang="de-DE" dirty="0" smtClean="0"/>
              <a:t>Gilt nicht für Primärerzeuger oder private Haushalte</a:t>
            </a:r>
          </a:p>
          <a:p>
            <a:r>
              <a:rPr lang="de-DE" dirty="0" smtClean="0"/>
              <a:t>Einführung eines HACCP-Systems nach dem Codex </a:t>
            </a:r>
            <a:r>
              <a:rPr lang="de-DE" dirty="0" err="1" smtClean="0"/>
              <a:t>Alimentarius</a:t>
            </a:r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38746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EU-VERORDNUNG Nr</a:t>
            </a:r>
            <a:r>
              <a:rPr lang="de-DE" dirty="0"/>
              <a:t>. 852/2004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55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Hazard</a:t>
            </a:r>
            <a:r>
              <a:rPr lang="de-DE" dirty="0" smtClean="0"/>
              <a:t> </a:t>
            </a:r>
            <a:r>
              <a:rPr lang="de-DE" dirty="0" err="1" smtClean="0"/>
              <a:t>Analsys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Critical Control Point</a:t>
            </a:r>
          </a:p>
          <a:p>
            <a:r>
              <a:rPr lang="de-DE" dirty="0"/>
              <a:t>Entwickelt von FAO und </a:t>
            </a:r>
            <a:r>
              <a:rPr lang="de-DE" dirty="0" smtClean="0"/>
              <a:t>WHO</a:t>
            </a:r>
            <a:endParaRPr lang="de-DE" dirty="0" smtClean="0"/>
          </a:p>
          <a:p>
            <a:r>
              <a:rPr lang="de-DE" dirty="0" smtClean="0"/>
              <a:t>Protokoll </a:t>
            </a:r>
            <a:r>
              <a:rPr lang="de-DE" dirty="0" smtClean="0"/>
              <a:t>zur </a:t>
            </a:r>
            <a:r>
              <a:rPr lang="de-DE" dirty="0" smtClean="0"/>
              <a:t>Gefahrenbehandlung:</a:t>
            </a:r>
          </a:p>
          <a:p>
            <a:pPr lvl="1"/>
            <a:r>
              <a:rPr lang="de-DE" dirty="0" smtClean="0"/>
              <a:t>Identifikation</a:t>
            </a:r>
          </a:p>
          <a:p>
            <a:pPr lvl="1"/>
            <a:r>
              <a:rPr lang="de-DE" dirty="0" smtClean="0"/>
              <a:t>Bewertung</a:t>
            </a:r>
          </a:p>
          <a:p>
            <a:pPr lvl="1"/>
            <a:r>
              <a:rPr lang="de-DE" dirty="0" smtClean="0"/>
              <a:t>Kontrolle</a:t>
            </a:r>
          </a:p>
          <a:p>
            <a:r>
              <a:rPr lang="de-DE" dirty="0" smtClean="0"/>
              <a:t>Ergänzend zu bestehenden Verordnungen</a:t>
            </a:r>
          </a:p>
          <a:p>
            <a:r>
              <a:rPr lang="de-DE" dirty="0" smtClean="0"/>
              <a:t>Ersetzt nicht die amtliche Überwachung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HACCP-System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Vollständige Produktbeschreibung</a:t>
            </a:r>
          </a:p>
          <a:p>
            <a:r>
              <a:rPr lang="de-DE" dirty="0"/>
              <a:t>Analyse aller </a:t>
            </a:r>
            <a:r>
              <a:rPr lang="de-DE" dirty="0" smtClean="0"/>
              <a:t>Produktionsschritte</a:t>
            </a:r>
          </a:p>
          <a:p>
            <a:r>
              <a:rPr lang="de-DE" dirty="0" smtClean="0"/>
              <a:t>Feststellung der zu behandelnden </a:t>
            </a:r>
            <a:r>
              <a:rPr lang="de-DE" dirty="0" smtClean="0"/>
              <a:t>Risikofaktoren</a:t>
            </a:r>
          </a:p>
          <a:p>
            <a:r>
              <a:rPr lang="de-DE" dirty="0" smtClean="0"/>
              <a:t>Risikofaktoren:</a:t>
            </a:r>
          </a:p>
          <a:p>
            <a:pPr lvl="1"/>
            <a:r>
              <a:rPr lang="de-DE" dirty="0" smtClean="0"/>
              <a:t>Kontaminationen</a:t>
            </a:r>
          </a:p>
          <a:p>
            <a:pPr lvl="1"/>
            <a:r>
              <a:rPr lang="de-DE" dirty="0" smtClean="0"/>
              <a:t>Überlagerung</a:t>
            </a:r>
          </a:p>
          <a:p>
            <a:pPr lvl="1"/>
            <a:r>
              <a:rPr lang="de-DE" dirty="0" smtClean="0"/>
              <a:t>Chemische Belastungen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Gefahrenanalyse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828245655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2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Gefahrenanalyse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700854238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6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4784"/>
            <a:ext cx="62783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12975"/>
            <a:ext cx="5256584" cy="254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5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75598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Untersuchung von Produktionsparametern</a:t>
            </a:r>
          </a:p>
          <a:p>
            <a:r>
              <a:rPr lang="de-DE" dirty="0" smtClean="0"/>
              <a:t>Auswahl aller nötigen sicherheitsrelevanten Parameter</a:t>
            </a:r>
          </a:p>
          <a:p>
            <a:pPr lvl="1"/>
            <a:r>
              <a:rPr lang="de-DE" dirty="0" smtClean="0"/>
              <a:t>Gefahr erkennbar</a:t>
            </a:r>
          </a:p>
          <a:p>
            <a:pPr lvl="1"/>
            <a:r>
              <a:rPr lang="de-DE" dirty="0" smtClean="0"/>
              <a:t>Gefahr ist kontrollierbar</a:t>
            </a:r>
          </a:p>
          <a:p>
            <a:pPr lvl="1"/>
            <a:r>
              <a:rPr lang="de-DE" dirty="0" smtClean="0"/>
              <a:t>Gefahr ist nicht später behandelbar</a:t>
            </a:r>
          </a:p>
          <a:p>
            <a:r>
              <a:rPr lang="de-DE" dirty="0" smtClean="0"/>
              <a:t>Typische Parameter:</a:t>
            </a:r>
          </a:p>
          <a:p>
            <a:pPr lvl="1"/>
            <a:r>
              <a:rPr lang="de-DE" dirty="0" smtClean="0"/>
              <a:t>Lagerungstemperatur</a:t>
            </a:r>
          </a:p>
          <a:p>
            <a:pPr lvl="1"/>
            <a:r>
              <a:rPr lang="de-DE" dirty="0" smtClean="0"/>
              <a:t>Lagerungsdauer</a:t>
            </a:r>
          </a:p>
          <a:p>
            <a:pPr lvl="1"/>
            <a:r>
              <a:rPr lang="de-DE" dirty="0" smtClean="0"/>
              <a:t>Salzgehalt</a:t>
            </a:r>
          </a:p>
          <a:p>
            <a:r>
              <a:rPr lang="de-DE" dirty="0" smtClean="0"/>
              <a:t>CCP: Critical Control Point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Kontrollgrößen festlegen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575785516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Abgelaufener Schmand:</a:t>
            </a:r>
          </a:p>
          <a:p>
            <a:pPr lvl="1"/>
            <a:r>
              <a:rPr lang="de-DE" dirty="0" smtClean="0"/>
              <a:t>CCP: MHD</a:t>
            </a:r>
            <a:endParaRPr lang="de-DE" dirty="0" smtClean="0"/>
          </a:p>
          <a:p>
            <a:r>
              <a:rPr lang="de-DE" dirty="0" smtClean="0"/>
              <a:t>Hackfleisch a </a:t>
            </a:r>
            <a:r>
              <a:rPr lang="de-DE" dirty="0" err="1" smtClean="0"/>
              <a:t>là</a:t>
            </a:r>
            <a:r>
              <a:rPr lang="de-DE" dirty="0" smtClean="0"/>
              <a:t> Salmonella:</a:t>
            </a:r>
          </a:p>
          <a:p>
            <a:pPr lvl="1"/>
            <a:r>
              <a:rPr lang="de-DE" dirty="0" smtClean="0"/>
              <a:t>CCP: Biologische Kontamination</a:t>
            </a:r>
          </a:p>
          <a:p>
            <a:pPr lvl="1"/>
            <a:r>
              <a:rPr lang="de-DE" dirty="0" smtClean="0"/>
              <a:t>CCP: Temperatur beim Kochen</a:t>
            </a:r>
          </a:p>
          <a:p>
            <a:pPr lvl="1"/>
            <a:r>
              <a:rPr lang="de-DE" dirty="0" smtClean="0"/>
              <a:t>CCP: Dauer des Kochvorgangs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Kontrollgrößen festlegen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07897939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481328"/>
            <a:ext cx="6059016" cy="4525963"/>
          </a:xfrm>
        </p:spPr>
        <p:txBody>
          <a:bodyPr/>
          <a:lstStyle/>
          <a:p>
            <a:r>
              <a:rPr lang="de-DE" dirty="0" smtClean="0"/>
              <a:t>Grenzwerte für jede Kontrollgröße</a:t>
            </a:r>
          </a:p>
          <a:p>
            <a:r>
              <a:rPr lang="de-DE" dirty="0" smtClean="0"/>
              <a:t>Nicht zwingend numerisch</a:t>
            </a:r>
          </a:p>
          <a:p>
            <a:r>
              <a:rPr lang="de-DE" dirty="0" smtClean="0"/>
              <a:t>Einteilung in akzeptable und unakzeptable Werte</a:t>
            </a:r>
          </a:p>
          <a:p>
            <a:pPr lvl="1"/>
            <a:r>
              <a:rPr lang="de-DE" dirty="0" smtClean="0"/>
              <a:t>Boolesche Werte</a:t>
            </a:r>
          </a:p>
          <a:p>
            <a:pPr lvl="1"/>
            <a:r>
              <a:rPr lang="de-DE" dirty="0" smtClean="0"/>
              <a:t>Numerische Wertebereiche</a:t>
            </a:r>
          </a:p>
          <a:p>
            <a:pPr lvl="1"/>
            <a:r>
              <a:rPr lang="de-DE" dirty="0" smtClean="0"/>
              <a:t>Gesetzliche Grenzwerte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dirty="0" smtClean="0"/>
              <a:t>Grenzwerte definieren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187630273"/>
              </p:ext>
            </p:extLst>
          </p:nvPr>
        </p:nvGraphicFramePr>
        <p:xfrm>
          <a:off x="179512" y="1268760"/>
          <a:ext cx="2486025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05.10.2016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E73F-C857-4184-AF5F-E0DE736CF3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2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472</Words>
  <Application>Microsoft Office PowerPoint</Application>
  <PresentationFormat>Bildschirmpräsentation (4:3)</PresentationFormat>
  <Paragraphs>221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Deimos</vt:lpstr>
      <vt:lpstr>HACCP-System</vt:lpstr>
      <vt:lpstr>Gliederung</vt:lpstr>
      <vt:lpstr>EU-VERORDNUNG Nr. 852/2004</vt:lpstr>
      <vt:lpstr>HACCP-System</vt:lpstr>
      <vt:lpstr>1. Gefahrenanalyse</vt:lpstr>
      <vt:lpstr>1. Gefahrenanalyse</vt:lpstr>
      <vt:lpstr>2. Kontrollgrößen festlegen</vt:lpstr>
      <vt:lpstr>2. Kontrollgrößen festlegen</vt:lpstr>
      <vt:lpstr>3. Grenzwerte definieren</vt:lpstr>
      <vt:lpstr>3. Grenzwerte definieren</vt:lpstr>
      <vt:lpstr>4. Überwachungsverfahren</vt:lpstr>
      <vt:lpstr>4. Überwachungsverfahren</vt:lpstr>
      <vt:lpstr>5. Korrekturverfahren festlegen</vt:lpstr>
      <vt:lpstr>6. Verfahrensvalidierung</vt:lpstr>
      <vt:lpstr>7. Dokumentation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HACCP</dc:title>
  <dc:creator>Martin Schneider</dc:creator>
  <cp:lastModifiedBy>Martin Schneider</cp:lastModifiedBy>
  <cp:revision>45</cp:revision>
  <dcterms:created xsi:type="dcterms:W3CDTF">2016-09-14T14:07:46Z</dcterms:created>
  <dcterms:modified xsi:type="dcterms:W3CDTF">2016-09-30T11:29:43Z</dcterms:modified>
</cp:coreProperties>
</file>