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  <p:sldId id="262" r:id="rId6"/>
    <p:sldId id="257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2" name="Untertitel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Rechtec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9" name="Flussdiagramm: Proz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ssdiagramm: Proz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rei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ad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11FCEC3-2D29-4418-8A7E-B6AD9CCC15C9}" type="datetimeFigureOut">
              <a:rPr lang="de-DE" smtClean="0"/>
              <a:t>20.10.2017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304FFF-66BC-429E-849F-718877C4F630}" type="slidenum">
              <a:rPr lang="de-DE" smtClean="0"/>
              <a:t>‹Nr.›</a:t>
            </a:fld>
            <a:endParaRPr lang="de-DE"/>
          </a:p>
        </p:txBody>
      </p:sp>
      <p:sp>
        <p:nvSpPr>
          <p:cNvPr id="15" name="Rechtec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xcdn.icons8.com/app/uploads/2017/02/PC-on-Desk-5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2560" y="1740792"/>
            <a:ext cx="7406640" cy="1472184"/>
          </a:xfrm>
        </p:spPr>
        <p:txBody>
          <a:bodyPr/>
          <a:lstStyle/>
          <a:p>
            <a:r>
              <a:rPr lang="de-DE" dirty="0" smtClean="0"/>
              <a:t>Chemikaliendatenbank </a:t>
            </a:r>
            <a:br>
              <a:rPr lang="de-DE" dirty="0" smtClean="0"/>
            </a:br>
            <a:r>
              <a:rPr lang="de-DE" dirty="0" smtClean="0"/>
              <a:t>mit Live-Tracking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/>
          </a:bodyPr>
          <a:lstStyle/>
          <a:p>
            <a:r>
              <a:rPr lang="de-DE" dirty="0" smtClean="0"/>
              <a:t>Geschäftsidee von Martin Schneider und Yahya </a:t>
            </a:r>
            <a:r>
              <a:rPr lang="de-DE" dirty="0" err="1" smtClean="0"/>
              <a:t>Delavari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00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Bestehende Systeme</a:t>
            </a:r>
            <a:endParaRPr lang="de-DE" dirty="0"/>
          </a:p>
        </p:txBody>
      </p:sp>
      <p:pic>
        <p:nvPicPr>
          <p:cNvPr id="1026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06" y="1651975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excel ic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2"/>
          <a:stretch/>
        </p:blipFill>
        <p:spPr bwMode="auto">
          <a:xfrm>
            <a:off x="4856455" y="1268760"/>
            <a:ext cx="2851974" cy="227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851920" y="4077526"/>
            <a:ext cx="1944216" cy="17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97942"/>
            <a:ext cx="2204030" cy="191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444208" y="6063099"/>
            <a:ext cx="2410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Lokale Datenbank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3891337" y="5877272"/>
            <a:ext cx="1865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Laborrechner</a:t>
            </a:r>
            <a:endParaRPr lang="de-D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15" y="4446081"/>
            <a:ext cx="20097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feld 17"/>
          <p:cNvSpPr txBox="1"/>
          <p:nvPr/>
        </p:nvSpPr>
        <p:spPr>
          <a:xfrm>
            <a:off x="1410474" y="6135687"/>
            <a:ext cx="1586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Gedächtnis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1545828" y="3645024"/>
            <a:ext cx="1566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Laborlisten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30" idx="3"/>
            <a:endCxn id="1031" idx="1"/>
          </p:cNvCxnSpPr>
          <p:nvPr/>
        </p:nvCxnSpPr>
        <p:spPr>
          <a:xfrm>
            <a:off x="5796136" y="4948988"/>
            <a:ext cx="576064" cy="1085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5004048" y="3573018"/>
            <a:ext cx="576064" cy="53367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68" y="3663093"/>
            <a:ext cx="1257933" cy="11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962100" y="5095059"/>
            <a:ext cx="302555" cy="26780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ctrTitle"/>
          </p:nvPr>
        </p:nvSpPr>
        <p:spPr>
          <a:xfrm>
            <a:off x="1670794" y="6409556"/>
            <a:ext cx="1088651" cy="362555"/>
          </a:xfrm>
        </p:spPr>
        <p:txBody>
          <a:bodyPr>
            <a:normAutofit fontScale="90000"/>
          </a:bodyPr>
          <a:lstStyle/>
          <a:p>
            <a:r>
              <a:rPr lang="de-DE" sz="2400" b="1" dirty="0" smtClean="0"/>
              <a:t>Labor</a:t>
            </a:r>
            <a:endParaRPr lang="de-DE" sz="2400" b="1" dirty="0"/>
          </a:p>
        </p:txBody>
      </p:sp>
      <p:pic>
        <p:nvPicPr>
          <p:cNvPr id="1030" name="Picture 6" descr="Bildergebnis für laboratory icon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30" y="5486002"/>
            <a:ext cx="1281113" cy="96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tps://maxcdn.icons8.com/app/uploads/2017/02/PC-on-Desk-5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2380" r="55253" b="58679"/>
          <a:stretch/>
        </p:blipFill>
        <p:spPr bwMode="auto">
          <a:xfrm>
            <a:off x="3633413" y="3245023"/>
            <a:ext cx="1381946" cy="123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 Verbindung mit Pfeil 26"/>
          <p:cNvCxnSpPr/>
          <p:nvPr/>
        </p:nvCxnSpPr>
        <p:spPr>
          <a:xfrm flipV="1">
            <a:off x="2640841" y="4463420"/>
            <a:ext cx="852310" cy="8334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2" name="Picture 8" descr="Bildergebnis für laboratory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486002"/>
            <a:ext cx="1392089" cy="13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Gerade Verbindung mit Pfeil 40"/>
          <p:cNvCxnSpPr/>
          <p:nvPr/>
        </p:nvCxnSpPr>
        <p:spPr>
          <a:xfrm>
            <a:off x="5206705" y="4149080"/>
            <a:ext cx="1813567" cy="100811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Textfeld 43"/>
          <p:cNvSpPr txBox="1"/>
          <p:nvPr/>
        </p:nvSpPr>
        <p:spPr>
          <a:xfrm rot="2289147">
            <a:off x="5960325" y="4167379"/>
            <a:ext cx="87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Datei</a:t>
            </a:r>
            <a:endParaRPr lang="de-DE" b="1" dirty="0"/>
          </a:p>
        </p:txBody>
      </p:sp>
      <p:cxnSp>
        <p:nvCxnSpPr>
          <p:cNvPr id="49" name="Gerade Verbindung mit Pfeil 48"/>
          <p:cNvCxnSpPr/>
          <p:nvPr/>
        </p:nvCxnSpPr>
        <p:spPr>
          <a:xfrm flipH="1" flipV="1">
            <a:off x="7992977" y="4377833"/>
            <a:ext cx="53576" cy="11081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1220677" y="4725728"/>
            <a:ext cx="107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Patient</a:t>
            </a:r>
            <a:endParaRPr lang="de-DE" b="1" dirty="0"/>
          </a:p>
        </p:txBody>
      </p:sp>
      <p:pic>
        <p:nvPicPr>
          <p:cNvPr id="55" name="Picture 7" descr="Bildergebnis für barcode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347" y="3450550"/>
            <a:ext cx="790835" cy="7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51" y="-85583"/>
            <a:ext cx="1571237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3419945" y="1248055"/>
            <a:ext cx="17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Zentraler Server</a:t>
            </a:r>
            <a:endParaRPr lang="de-DE" b="1" dirty="0"/>
          </a:p>
        </p:txBody>
      </p:sp>
      <p:sp>
        <p:nvSpPr>
          <p:cNvPr id="58" name="Textfeld 57"/>
          <p:cNvSpPr txBox="1"/>
          <p:nvPr/>
        </p:nvSpPr>
        <p:spPr>
          <a:xfrm>
            <a:off x="3419872" y="4397042"/>
            <a:ext cx="190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/>
              <a:t>Laborrechner</a:t>
            </a:r>
            <a:endParaRPr lang="de-DE" sz="2000" b="1" dirty="0"/>
          </a:p>
        </p:txBody>
      </p:sp>
      <p:cxnSp>
        <p:nvCxnSpPr>
          <p:cNvPr id="59" name="Gerade Verbindung mit Pfeil 58"/>
          <p:cNvCxnSpPr/>
          <p:nvPr/>
        </p:nvCxnSpPr>
        <p:spPr>
          <a:xfrm flipH="1">
            <a:off x="5155388" y="3735228"/>
            <a:ext cx="26569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4" name="Pictur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60" t="75469"/>
          <a:stretch/>
        </p:blipFill>
        <p:spPr bwMode="auto">
          <a:xfrm>
            <a:off x="7904605" y="2608670"/>
            <a:ext cx="805520" cy="85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 descr="Nachricht auf einem Zettel Kostenlose Ic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510" y="420350"/>
            <a:ext cx="804418" cy="80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Gerade Verbindung mit Pfeil 67"/>
          <p:cNvCxnSpPr/>
          <p:nvPr/>
        </p:nvCxnSpPr>
        <p:spPr>
          <a:xfrm flipH="1">
            <a:off x="5137595" y="1026656"/>
            <a:ext cx="2600355" cy="22183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 rot="19119513">
            <a:off x="6160550" y="1640007"/>
            <a:ext cx="826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Report</a:t>
            </a:r>
            <a:endParaRPr lang="de-DE" sz="1400" b="1" dirty="0"/>
          </a:p>
        </p:txBody>
      </p:sp>
      <p:sp>
        <p:nvSpPr>
          <p:cNvPr id="71" name="Textfeld 70"/>
          <p:cNvSpPr txBox="1"/>
          <p:nvPr/>
        </p:nvSpPr>
        <p:spPr>
          <a:xfrm>
            <a:off x="5334688" y="3717032"/>
            <a:ext cx="2837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Verbrauchte Diagnostik Kits</a:t>
            </a:r>
            <a:endParaRPr lang="de-DE" sz="1400" b="1" dirty="0"/>
          </a:p>
        </p:txBody>
      </p:sp>
      <p:sp>
        <p:nvSpPr>
          <p:cNvPr id="74" name="Pfeil nach rechts 73"/>
          <p:cNvSpPr/>
          <p:nvPr/>
        </p:nvSpPr>
        <p:spPr>
          <a:xfrm rot="16200000">
            <a:off x="3744521" y="2019315"/>
            <a:ext cx="1175995" cy="82701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6" name="Picture 12" descr="Bildergebnis für smartphon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6632"/>
            <a:ext cx="657110" cy="65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Gerade Verbindung mit Pfeil 94"/>
          <p:cNvCxnSpPr/>
          <p:nvPr/>
        </p:nvCxnSpPr>
        <p:spPr>
          <a:xfrm flipH="1">
            <a:off x="1962100" y="875517"/>
            <a:ext cx="1679285" cy="269749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9" name="Picture 8" descr="Bildergebnis für laboratory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0" y="127664"/>
            <a:ext cx="946350" cy="9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Gerade Verbindung mit Pfeil 99"/>
          <p:cNvCxnSpPr>
            <a:endCxn id="99" idx="3"/>
          </p:cNvCxnSpPr>
          <p:nvPr/>
        </p:nvCxnSpPr>
        <p:spPr>
          <a:xfrm flipH="1">
            <a:off x="2411760" y="485204"/>
            <a:ext cx="1107880" cy="11563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8" name="Picture 14" descr="Bildergebnis für labor gerät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820" y="1708628"/>
            <a:ext cx="1251090" cy="95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Gerader Verbinder 103"/>
          <p:cNvCxnSpPr/>
          <p:nvPr/>
        </p:nvCxnSpPr>
        <p:spPr>
          <a:xfrm>
            <a:off x="7681820" y="2007198"/>
            <a:ext cx="0" cy="11954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5155388" y="2671868"/>
            <a:ext cx="2526433" cy="7786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8" name="Picture 12" descr="Bildergebnis für smartphone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810" y="1750576"/>
            <a:ext cx="660420" cy="6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Gerade Verbindung mit Pfeil 120"/>
          <p:cNvCxnSpPr/>
          <p:nvPr/>
        </p:nvCxnSpPr>
        <p:spPr>
          <a:xfrm flipH="1">
            <a:off x="2174831" y="685524"/>
            <a:ext cx="1359946" cy="1231308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23" name="Picture 12" descr="Bildergebnis für smartphone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493" y="957566"/>
            <a:ext cx="599226" cy="59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ldergebnis für kaufen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915199" cy="91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Gerade Verbindung mit Pfeil 131"/>
          <p:cNvCxnSpPr/>
          <p:nvPr/>
        </p:nvCxnSpPr>
        <p:spPr>
          <a:xfrm flipH="1">
            <a:off x="1835696" y="1118919"/>
            <a:ext cx="92146" cy="63165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1044" idx="0"/>
          </p:cNvCxnSpPr>
          <p:nvPr/>
        </p:nvCxnSpPr>
        <p:spPr>
          <a:xfrm flipV="1">
            <a:off x="1717232" y="1110103"/>
            <a:ext cx="74962" cy="5907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1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0" grpId="0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Benutzerfreundlich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Dokumentierbar</a:t>
            </a:r>
            <a:endParaRPr lang="de-DE" dirty="0" smtClean="0"/>
          </a:p>
          <a:p>
            <a:r>
              <a:rPr lang="de-DE" dirty="0" smtClean="0"/>
              <a:t> Exakte Angabe von Restmengen</a:t>
            </a:r>
          </a:p>
          <a:p>
            <a:r>
              <a:rPr lang="de-DE" dirty="0" smtClean="0"/>
              <a:t> Export/Inventuren</a:t>
            </a:r>
          </a:p>
          <a:p>
            <a:r>
              <a:rPr lang="de-DE" dirty="0" smtClean="0"/>
              <a:t> Automatische Datensicherung</a:t>
            </a:r>
          </a:p>
          <a:p>
            <a:r>
              <a:rPr lang="de-DE" dirty="0" smtClean="0"/>
              <a:t> Erweiterbar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0992" y="2646040"/>
            <a:ext cx="8229600" cy="1143000"/>
          </a:xfrm>
        </p:spPr>
        <p:txBody>
          <a:bodyPr>
            <a:noAutofit/>
          </a:bodyPr>
          <a:lstStyle/>
          <a:p>
            <a:r>
              <a:rPr lang="de-DE" sz="4800" b="1" dirty="0" smtClean="0"/>
              <a:t>Vielen Dank für ihre </a:t>
            </a:r>
            <a:br>
              <a:rPr lang="de-DE" sz="4800" b="1" dirty="0" smtClean="0"/>
            </a:br>
            <a:r>
              <a:rPr lang="de-DE" sz="4800" b="1" dirty="0" smtClean="0"/>
              <a:t>Aufmerksamkeit!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3587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https://maxcdn.icons8.com/app/uploads/2017/02/PC-on-Desk-5.png</a:t>
            </a:r>
            <a:endParaRPr lang="de-DE" dirty="0" smtClean="0"/>
          </a:p>
          <a:p>
            <a:r>
              <a:rPr lang="de-DE" dirty="0" smtClean="0"/>
              <a:t>http://de.freepik.com/freie-ikonen/nachricht-auf-einem-zettel_738969.htm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34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yad">
  <a:themeElements>
    <a:clrScheme name="Nyad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ya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yad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53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Nyad</vt:lpstr>
      <vt:lpstr>Chemikaliendatenbank  mit Live-Tracking</vt:lpstr>
      <vt:lpstr>Bestehende Systeme</vt:lpstr>
      <vt:lpstr>Labor</vt:lpstr>
      <vt:lpstr>Vorteile</vt:lpstr>
      <vt:lpstr>Vielen Dank für ihre  Aufmerksamkeit!</vt:lpstr>
      <vt:lpstr>Quellen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Schneider</dc:creator>
  <cp:lastModifiedBy>Martin Schneider</cp:lastModifiedBy>
  <cp:revision>28</cp:revision>
  <dcterms:created xsi:type="dcterms:W3CDTF">2017-10-18T07:12:32Z</dcterms:created>
  <dcterms:modified xsi:type="dcterms:W3CDTF">2017-10-20T10:58:02Z</dcterms:modified>
</cp:coreProperties>
</file>