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12.04.2017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12.04.2017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12.04.2017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12.04.2017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12.04.2017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12.04.2017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12.04.2017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12.04.2017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12.04.2017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12.04.2017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12.04.2017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0F36C7D-B11D-49DA-BBB0-BF1DBE6494E3}" type="datetimeFigureOut">
              <a:rPr lang="de-DE" smtClean="0"/>
              <a:t>12.04.2017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22030" y="1425352"/>
            <a:ext cx="8229600" cy="3875856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effectLst/>
              </a:rPr>
              <a:t>Konzeptionelle</a:t>
            </a:r>
            <a:br>
              <a:rPr lang="de-DE" dirty="0" smtClean="0">
                <a:effectLst/>
              </a:rPr>
            </a:br>
            <a:r>
              <a:rPr lang="de-DE" dirty="0" smtClean="0">
                <a:effectLst/>
              </a:rPr>
              <a:t>Integration </a:t>
            </a:r>
            <a:r>
              <a:rPr lang="de-DE" dirty="0">
                <a:effectLst/>
              </a:rPr>
              <a:t>eines </a:t>
            </a:r>
            <a:r>
              <a:rPr lang="de-DE" dirty="0" smtClean="0">
                <a:effectLst/>
              </a:rPr>
              <a:t>Fluoreszenz-</a:t>
            </a:r>
            <a:r>
              <a:rPr lang="de-DE" dirty="0" err="1" smtClean="0">
                <a:effectLst/>
              </a:rPr>
              <a:t>detektionsmoduls</a:t>
            </a:r>
            <a:r>
              <a:rPr lang="de-DE" dirty="0" smtClean="0">
                <a:effectLst/>
              </a:rPr>
              <a:t> </a:t>
            </a:r>
            <a:r>
              <a:rPr lang="de-DE" dirty="0">
                <a:effectLst/>
              </a:rPr>
              <a:t>in ein </a:t>
            </a:r>
            <a:r>
              <a:rPr lang="de-DE" dirty="0" smtClean="0">
                <a:effectLst/>
              </a:rPr>
              <a:t>automatisiertes </a:t>
            </a:r>
            <a:r>
              <a:rPr lang="de-DE" dirty="0" err="1" smtClean="0">
                <a:effectLst/>
              </a:rPr>
              <a:t>Pipettiersystem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63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Liquid Handling Systeme</a:t>
            </a:r>
          </a:p>
          <a:p>
            <a:r>
              <a:rPr lang="de-DE" dirty="0" smtClean="0"/>
              <a:t>Fluoreszenzdetektion</a:t>
            </a:r>
          </a:p>
          <a:p>
            <a:pPr lvl="1"/>
            <a:r>
              <a:rPr lang="de-DE" dirty="0" smtClean="0"/>
              <a:t>Fluoreszenz</a:t>
            </a:r>
          </a:p>
          <a:p>
            <a:pPr lvl="1"/>
            <a:r>
              <a:rPr lang="de-DE" dirty="0" smtClean="0"/>
              <a:t>Fluorometer</a:t>
            </a:r>
          </a:p>
          <a:p>
            <a:pPr lvl="1"/>
            <a:r>
              <a:rPr lang="de-DE" dirty="0" err="1" smtClean="0"/>
              <a:t>Durchflusszytometer</a:t>
            </a:r>
            <a:endParaRPr lang="de-DE" dirty="0" smtClean="0"/>
          </a:p>
          <a:p>
            <a:r>
              <a:rPr lang="de-DE" dirty="0" smtClean="0"/>
              <a:t>Kopplungssysteme</a:t>
            </a:r>
          </a:p>
          <a:p>
            <a:pPr lvl="1"/>
            <a:r>
              <a:rPr lang="de-DE" dirty="0" smtClean="0"/>
              <a:t>Hardware</a:t>
            </a:r>
          </a:p>
          <a:p>
            <a:pPr lvl="1"/>
            <a:r>
              <a:rPr lang="de-DE" dirty="0" smtClean="0"/>
              <a:t>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85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Liquid Handling 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080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15</Words>
  <Application>Microsoft Office PowerPoint</Application>
  <PresentationFormat>Bildschirmpräsentation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Ananke</vt:lpstr>
      <vt:lpstr>Konzeptionelle Integration eines Fluoreszenz-detektionsmoduls in ein automatisiertes Pipettiersystem</vt:lpstr>
      <vt:lpstr>Inhalt</vt:lpstr>
      <vt:lpstr>Liquid Handling Systeme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eines Fluoreszenz-detektionsmoduls in ein automatisiertes Pipettiersystem</dc:title>
  <dc:creator>Martin Schneider</dc:creator>
  <cp:lastModifiedBy>Martin Schneider</cp:lastModifiedBy>
  <cp:revision>4</cp:revision>
  <dcterms:created xsi:type="dcterms:W3CDTF">2017-04-12T11:17:19Z</dcterms:created>
  <dcterms:modified xsi:type="dcterms:W3CDTF">2017-04-12T15:40:37Z</dcterms:modified>
</cp:coreProperties>
</file>