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6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09A04-2735-4CC8-9F4D-E1F710D83CC7}" type="datetimeFigureOut">
              <a:rPr lang="de-DE" smtClean="0"/>
              <a:t>10.11.2015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9B6ED-ED33-4586-988D-B854D3909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294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CEEF-3BC5-4B5B-9C81-C2CD995D98CD}" type="datetimeFigureOut">
              <a:rPr lang="de-DE" smtClean="0"/>
              <a:t>10.11.2015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ED2E1-CDA9-4C47-AE8D-84A12ADB4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6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949280"/>
            <a:ext cx="72008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5589240"/>
            <a:ext cx="7200800" cy="360040"/>
          </a:xfrm>
        </p:spPr>
        <p:txBody>
          <a:bodyPr>
            <a:noAutofit/>
          </a:bodyPr>
          <a:lstStyle>
            <a:lvl1pPr marL="0" indent="0" algn="l">
              <a:buNone/>
              <a:defRPr sz="18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Autor, Akad. Grad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12160" y="6525344"/>
            <a:ext cx="1845568" cy="332656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4A75E36B-C573-415E-B9B3-1638580CF907}" type="datetime1">
              <a:rPr lang="de-DE" smtClean="0"/>
              <a:t>10.11.2015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812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3177257"/>
            <a:ext cx="7416824" cy="2555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1" cap="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Titel Rubrik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39552" y="2241154"/>
            <a:ext cx="7416824" cy="936103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6577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4641379"/>
          </a:xfrm>
        </p:spPr>
        <p:txBody>
          <a:bodyPr/>
          <a:lstStyle>
            <a:lvl1pPr marL="342900" indent="-342900">
              <a:buClr>
                <a:srgbClr val="2A6BB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1pPr>
            <a:lvl2pPr marL="742950" indent="-285750">
              <a:buClr>
                <a:srgbClr val="2A6BB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2pPr>
            <a:lvl3pPr marL="1143000" indent="-228600">
              <a:buClr>
                <a:srgbClr val="2A6BB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3pPr>
            <a:lvl4pPr marL="1600200" indent="-228600">
              <a:buClr>
                <a:srgbClr val="2A6BB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4pPr>
            <a:lvl5pPr marL="2057400" indent="-228600">
              <a:buClr>
                <a:srgbClr val="2A6BB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5311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552" y="1484784"/>
            <a:ext cx="3960440" cy="464137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484784"/>
            <a:ext cx="3960440" cy="464137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678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8864" y="1484784"/>
            <a:ext cx="398112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2A6BB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864" y="2132856"/>
            <a:ext cx="3981128" cy="399330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484784"/>
            <a:ext cx="3960440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2A6BB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8" y="2132856"/>
            <a:ext cx="3960440" cy="399330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76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9478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797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552" y="1484784"/>
            <a:ext cx="8064896" cy="464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20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A6BB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A6BB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A6BB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A6BB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A6BB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E36B-C573-415E-B9B3-1638580CF907}" type="datetime1">
              <a:rPr lang="de-DE" smtClean="0"/>
              <a:t>10.11.2015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22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PROGRAMMREDNER (anpassen </a:t>
            </a:r>
            <a:r>
              <a:rPr lang="de-DE" dirty="0" err="1" smtClean="0"/>
              <a:t>unTer</a:t>
            </a:r>
            <a:r>
              <a:rPr lang="de-DE" dirty="0" smtClean="0"/>
              <a:t> Einfügen -&gt; Kopf- und Fußzeile)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SM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Bildschirmpräsentation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Company>Hochschule Mittweida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Bretschneider, Saskia</dc:creator>
  <cp:lastModifiedBy>Bretschneider, Saskia</cp:lastModifiedBy>
  <cp:revision>27</cp:revision>
  <dcterms:created xsi:type="dcterms:W3CDTF">2015-10-29T15:34:02Z</dcterms:created>
  <dcterms:modified xsi:type="dcterms:W3CDTF">2015-11-10T16:17:29Z</dcterms:modified>
</cp:coreProperties>
</file>