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Akad. Grad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 Rubrik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Arduino-controlled-Interactive-wallpiece/" TargetMode="External"/><Relationship Id="rId2" Type="http://schemas.openxmlformats.org/officeDocument/2006/relationships/hyperlink" Target="http://www.sleepow.com/product/sleepow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Alkaline_battery#/media/File:Alkaline-battery-english.svg" TargetMode="External"/><Relationship Id="rId4" Type="http://schemas.openxmlformats.org/officeDocument/2006/relationships/hyperlink" Target="https://en.wikipedia.org/wiki/Galvanic_cell#/media/File:Galvanic_cell_labeled.s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Seminar Nanobiotechnologie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B. Sc. Martin Schneider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033241"/>
            <a:ext cx="7416824" cy="2555999"/>
          </a:xfrm>
        </p:spPr>
        <p:txBody>
          <a:bodyPr>
            <a:normAutofit/>
          </a:bodyPr>
          <a:lstStyle/>
          <a:p>
            <a:r>
              <a:rPr lang="en-US" dirty="0" smtClean="0"/>
              <a:t>Waterproof and Tailorable Elastic Rechargeable Yarn Zinc Ion Batteries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Galvanic</a:t>
            </a:r>
            <a:r>
              <a:rPr lang="de-DE" dirty="0" smtClean="0"/>
              <a:t> Cells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Martin Schneider, MO17-W1-M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Taylorable</a:t>
            </a:r>
            <a:r>
              <a:rPr lang="de-DE" dirty="0"/>
              <a:t> </a:t>
            </a:r>
            <a:r>
              <a:rPr lang="de-DE" dirty="0" err="1"/>
              <a:t>Yarn</a:t>
            </a:r>
            <a:r>
              <a:rPr lang="de-DE" dirty="0"/>
              <a:t> </a:t>
            </a:r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/>
              <a:t>batteries</a:t>
            </a:r>
            <a:endParaRPr lang="de-DE" dirty="0"/>
          </a:p>
          <a:p>
            <a:endParaRPr lang="de-DE" dirty="0"/>
          </a:p>
        </p:txBody>
      </p:sp>
      <p:pic>
        <p:nvPicPr>
          <p:cNvPr id="4100" name="Picture 4" descr="https://upload.wikimedia.org/wikipedia/commons/thumb/a/a5/Galvanic_cell_labeled.svg/545px-Galvanic_cell_label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4442035" cy="40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95536" y="5846732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[URL-3]</a:t>
            </a:r>
            <a:endParaRPr lang="de-DE" sz="1600" i="1" dirty="0"/>
          </a:p>
        </p:txBody>
      </p:sp>
      <p:pic>
        <p:nvPicPr>
          <p:cNvPr id="4102" name="Picture 6" descr="https://upload.wikimedia.org/wikipedia/commons/thumb/0/04/Alkaline-battery-english.svg/850px-Alkaline-battery-englis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42831"/>
            <a:ext cx="4116154" cy="340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4880401" y="5846732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[</a:t>
            </a:r>
            <a:r>
              <a:rPr lang="de-DE" sz="1600" i="1" dirty="0" smtClean="0"/>
              <a:t>URL-4]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5528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Carbon </a:t>
            </a:r>
            <a:r>
              <a:rPr lang="de-DE" dirty="0" err="1" smtClean="0"/>
              <a:t>nanotubes</a:t>
            </a:r>
            <a:endParaRPr lang="de-DE" dirty="0" smtClean="0"/>
          </a:p>
          <a:p>
            <a:pPr lvl="1"/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endParaRPr lang="de-DE" dirty="0" smtClean="0"/>
          </a:p>
          <a:p>
            <a:pPr lvl="1"/>
            <a:r>
              <a:rPr lang="de-DE" dirty="0" smtClean="0"/>
              <a:t>Robust</a:t>
            </a:r>
          </a:p>
          <a:p>
            <a:pPr lvl="1"/>
            <a:r>
              <a:rPr lang="de-DE" dirty="0" smtClean="0"/>
              <a:t>Flexible</a:t>
            </a:r>
          </a:p>
          <a:p>
            <a:r>
              <a:rPr lang="de-DE" dirty="0" err="1" smtClean="0"/>
              <a:t>Zn</a:t>
            </a:r>
            <a:r>
              <a:rPr lang="de-DE" dirty="0" smtClean="0"/>
              <a:t> - MnO</a:t>
            </a:r>
            <a:r>
              <a:rPr lang="de-DE" baseline="-25000" dirty="0" smtClean="0"/>
              <a:t>2</a:t>
            </a:r>
            <a:r>
              <a:rPr lang="de-DE" dirty="0" smtClean="0"/>
              <a:t> </a:t>
            </a:r>
            <a:r>
              <a:rPr lang="de-DE" dirty="0" err="1" smtClean="0"/>
              <a:t>electrodes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cost</a:t>
            </a:r>
            <a:endParaRPr lang="de-DE" dirty="0" smtClean="0"/>
          </a:p>
          <a:p>
            <a:pPr lvl="1"/>
            <a:r>
              <a:rPr lang="de-DE" dirty="0" smtClean="0"/>
              <a:t>High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capacity</a:t>
            </a:r>
            <a:endParaRPr lang="de-DE" dirty="0" smtClean="0"/>
          </a:p>
          <a:p>
            <a:pPr lvl="1"/>
            <a:r>
              <a:rPr lang="de-DE" dirty="0" smtClean="0"/>
              <a:t>Eco-</a:t>
            </a:r>
            <a:r>
              <a:rPr lang="de-DE" dirty="0" err="1" smtClean="0"/>
              <a:t>friendly</a:t>
            </a:r>
            <a:endParaRPr lang="de-DE" dirty="0" smtClean="0"/>
          </a:p>
          <a:p>
            <a:pPr lvl="1"/>
            <a:r>
              <a:rPr lang="de-DE" dirty="0" smtClean="0"/>
              <a:t>~100 µm </a:t>
            </a:r>
            <a:r>
              <a:rPr lang="de-DE" dirty="0" err="1" smtClean="0"/>
              <a:t>diameter</a:t>
            </a:r>
            <a:endParaRPr lang="de-DE" dirty="0" smtClean="0"/>
          </a:p>
          <a:p>
            <a:r>
              <a:rPr lang="de-DE" dirty="0" err="1" smtClean="0"/>
              <a:t>Hydrogel</a:t>
            </a:r>
            <a:r>
              <a:rPr lang="de-DE" dirty="0" smtClean="0"/>
              <a:t>-matrix</a:t>
            </a:r>
          </a:p>
          <a:p>
            <a:pPr lvl="1"/>
            <a:r>
              <a:rPr lang="de-DE" dirty="0" err="1" smtClean="0"/>
              <a:t>Crosslinked</a:t>
            </a:r>
            <a:r>
              <a:rPr lang="de-DE" dirty="0" smtClean="0"/>
              <a:t> </a:t>
            </a:r>
            <a:r>
              <a:rPr lang="de-DE" dirty="0" err="1" smtClean="0"/>
              <a:t>polyacrylamide</a:t>
            </a:r>
            <a:endParaRPr lang="de-DE" dirty="0" smtClean="0"/>
          </a:p>
          <a:p>
            <a:pPr lvl="1"/>
            <a:r>
              <a:rPr lang="de-DE" dirty="0" err="1" smtClean="0"/>
              <a:t>Dissolved</a:t>
            </a:r>
            <a:r>
              <a:rPr lang="de-DE" dirty="0"/>
              <a:t> ZnSO</a:t>
            </a:r>
            <a:r>
              <a:rPr lang="de-DE" baseline="-25000" dirty="0"/>
              <a:t>4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MnSO</a:t>
            </a:r>
            <a:r>
              <a:rPr lang="de-DE" baseline="-25000" dirty="0" smtClean="0"/>
              <a:t>4</a:t>
            </a:r>
          </a:p>
          <a:p>
            <a:pPr lvl="1"/>
            <a:r>
              <a:rPr lang="de-DE" dirty="0" smtClean="0"/>
              <a:t>High </a:t>
            </a:r>
            <a:r>
              <a:rPr lang="de-DE" dirty="0" err="1" smtClean="0"/>
              <a:t>ionic</a:t>
            </a:r>
            <a:r>
              <a:rPr lang="de-DE" dirty="0" smtClean="0"/>
              <a:t> </a:t>
            </a:r>
            <a:r>
              <a:rPr lang="de-DE" dirty="0" err="1" smtClean="0"/>
              <a:t>conductivity</a:t>
            </a:r>
            <a:endParaRPr lang="de-DE" dirty="0" smtClean="0"/>
          </a:p>
          <a:p>
            <a:r>
              <a:rPr lang="de-DE" dirty="0" err="1" smtClean="0"/>
              <a:t>Covered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silicone</a:t>
            </a:r>
            <a:r>
              <a:rPr lang="de-DE" dirty="0" smtClean="0"/>
              <a:t> </a:t>
            </a:r>
            <a:r>
              <a:rPr lang="de-DE" dirty="0" err="1" smtClean="0"/>
              <a:t>sheath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Taylorable</a:t>
            </a:r>
            <a:r>
              <a:rPr lang="de-DE" dirty="0"/>
              <a:t> </a:t>
            </a:r>
            <a:r>
              <a:rPr lang="de-DE" dirty="0" err="1"/>
              <a:t>Yarn</a:t>
            </a:r>
            <a:r>
              <a:rPr lang="de-DE" dirty="0"/>
              <a:t> </a:t>
            </a:r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 smtClean="0"/>
              <a:t>batteries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68760"/>
            <a:ext cx="5084682" cy="500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563888" y="618528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Li et al., 2018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505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739949"/>
            <a:ext cx="8064896" cy="4641379"/>
          </a:xfrm>
        </p:spPr>
        <p:txBody>
          <a:bodyPr/>
          <a:lstStyle/>
          <a:p>
            <a:r>
              <a:rPr lang="de-DE" dirty="0" smtClean="0"/>
              <a:t>1,1 m </a:t>
            </a:r>
            <a:r>
              <a:rPr lang="de-DE" dirty="0" err="1" smtClean="0"/>
              <a:t>strand</a:t>
            </a:r>
            <a:r>
              <a:rPr lang="de-DE" dirty="0" smtClean="0"/>
              <a:t> </a:t>
            </a:r>
            <a:r>
              <a:rPr lang="de-DE" dirty="0" err="1" smtClean="0"/>
              <a:t>powered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100 LEDs</a:t>
            </a:r>
          </a:p>
          <a:p>
            <a:pPr lvl="1"/>
            <a:r>
              <a:rPr lang="en-US" dirty="0"/>
              <a:t>100 </a:t>
            </a:r>
            <a:r>
              <a:rPr lang="en-US" dirty="0" smtClean="0"/>
              <a:t>cm</a:t>
            </a:r>
            <a:r>
              <a:rPr lang="en-US" baseline="30000" dirty="0" smtClean="0"/>
              <a:t>2</a:t>
            </a:r>
            <a:r>
              <a:rPr lang="en-US" dirty="0" smtClean="0"/>
              <a:t> panel</a:t>
            </a:r>
          </a:p>
          <a:p>
            <a:endParaRPr lang="de-DE" dirty="0" smtClean="0"/>
          </a:p>
          <a:p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bending</a:t>
            </a:r>
            <a:r>
              <a:rPr lang="de-DE" dirty="0" smtClean="0"/>
              <a:t>, </a:t>
            </a:r>
            <a:r>
              <a:rPr lang="de-DE" dirty="0" err="1" smtClean="0"/>
              <a:t>knotting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stretching</a:t>
            </a:r>
            <a:endParaRPr lang="de-DE" dirty="0" smtClean="0"/>
          </a:p>
          <a:p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300 % </a:t>
            </a:r>
            <a:r>
              <a:rPr lang="de-DE" dirty="0" err="1" smtClean="0"/>
              <a:t>Strain</a:t>
            </a:r>
            <a:endParaRPr lang="de-DE" dirty="0" smtClean="0"/>
          </a:p>
          <a:p>
            <a:r>
              <a:rPr lang="de-DE" dirty="0" smtClean="0"/>
              <a:t>High </a:t>
            </a:r>
            <a:r>
              <a:rPr lang="de-DE" dirty="0" err="1" smtClean="0"/>
              <a:t>cyling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endParaRPr lang="de-DE" dirty="0" smtClean="0"/>
          </a:p>
          <a:p>
            <a:pPr lvl="1"/>
            <a:r>
              <a:rPr lang="de-DE" dirty="0" smtClean="0"/>
              <a:t>98.5 % </a:t>
            </a:r>
            <a:r>
              <a:rPr lang="de-DE" dirty="0" err="1" smtClean="0"/>
              <a:t>retention</a:t>
            </a:r>
            <a:r>
              <a:rPr lang="de-DE" dirty="0"/>
              <a:t> </a:t>
            </a:r>
            <a:r>
              <a:rPr lang="de-DE" dirty="0" smtClean="0"/>
              <a:t>after</a:t>
            </a:r>
            <a:br>
              <a:rPr lang="de-DE" dirty="0" smtClean="0"/>
            </a:br>
            <a:r>
              <a:rPr lang="de-DE" dirty="0" smtClean="0"/>
              <a:t>500 </a:t>
            </a:r>
            <a:r>
              <a:rPr lang="de-DE" dirty="0" err="1" smtClean="0"/>
              <a:t>cycles</a:t>
            </a:r>
            <a:endParaRPr lang="de-DE" dirty="0" smtClean="0"/>
          </a:p>
          <a:p>
            <a:r>
              <a:rPr lang="de-DE" dirty="0" smtClean="0"/>
              <a:t>High waterproof </a:t>
            </a:r>
            <a:r>
              <a:rPr lang="de-DE" dirty="0" err="1" smtClean="0"/>
              <a:t>capability</a:t>
            </a:r>
            <a:endParaRPr lang="de-DE" dirty="0" smtClean="0"/>
          </a:p>
          <a:p>
            <a:pPr lvl="1"/>
            <a:r>
              <a:rPr lang="de-DE" dirty="0" smtClean="0"/>
              <a:t>96,5 % </a:t>
            </a:r>
            <a:r>
              <a:rPr lang="de-DE" dirty="0" err="1" smtClean="0"/>
              <a:t>retention</a:t>
            </a:r>
            <a:r>
              <a:rPr lang="de-DE" dirty="0" smtClean="0"/>
              <a:t> after</a:t>
            </a:r>
            <a:br>
              <a:rPr lang="de-DE" dirty="0" smtClean="0"/>
            </a:br>
            <a:r>
              <a:rPr lang="de-DE" dirty="0" smtClean="0"/>
              <a:t>12 h </a:t>
            </a:r>
            <a:r>
              <a:rPr lang="de-DE" dirty="0" err="1" smtClean="0"/>
              <a:t>underwater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Taylorable</a:t>
            </a:r>
            <a:r>
              <a:rPr lang="de-DE" dirty="0"/>
              <a:t> </a:t>
            </a:r>
            <a:r>
              <a:rPr lang="de-DE" dirty="0" err="1"/>
              <a:t>Yarn</a:t>
            </a:r>
            <a:r>
              <a:rPr lang="de-DE" dirty="0"/>
              <a:t> </a:t>
            </a:r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 smtClean="0"/>
              <a:t>batteries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1916832"/>
            <a:ext cx="5128245" cy="282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491879" y="4956407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Li et al., 2018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14945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Potential </a:t>
            </a:r>
            <a:r>
              <a:rPr lang="de-DE" dirty="0" err="1" smtClean="0"/>
              <a:t>Uses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523925"/>
            <a:ext cx="8064896" cy="4641379"/>
          </a:xfrm>
        </p:spPr>
        <p:txBody>
          <a:bodyPr>
            <a:normAutofit/>
          </a:bodyPr>
          <a:lstStyle/>
          <a:p>
            <a:r>
              <a:rPr lang="de-DE" sz="1800" dirty="0" smtClean="0"/>
              <a:t>Textile-</a:t>
            </a:r>
            <a:r>
              <a:rPr lang="de-DE" sz="1800" dirty="0" err="1" smtClean="0"/>
              <a:t>integrated</a:t>
            </a:r>
            <a:r>
              <a:rPr lang="de-DE" sz="1800" dirty="0" smtClean="0"/>
              <a:t> </a:t>
            </a:r>
            <a:r>
              <a:rPr lang="de-DE" sz="1800" dirty="0" err="1" smtClean="0"/>
              <a:t>circuits</a:t>
            </a:r>
            <a:endParaRPr lang="de-DE" sz="1800" dirty="0" smtClean="0"/>
          </a:p>
          <a:p>
            <a:pPr lvl="1"/>
            <a:r>
              <a:rPr lang="de-DE" sz="1800" dirty="0" err="1" smtClean="0"/>
              <a:t>Wearable</a:t>
            </a:r>
            <a:r>
              <a:rPr lang="de-DE" sz="1800" dirty="0" smtClean="0"/>
              <a:t> Gadgets</a:t>
            </a:r>
          </a:p>
          <a:p>
            <a:pPr lvl="1"/>
            <a:r>
              <a:rPr lang="de-DE" sz="1800" dirty="0" smtClean="0"/>
              <a:t>Sportswear</a:t>
            </a:r>
          </a:p>
          <a:p>
            <a:pPr lvl="1"/>
            <a:r>
              <a:rPr lang="de-DE" sz="1800" dirty="0" smtClean="0"/>
              <a:t>(</a:t>
            </a:r>
            <a:r>
              <a:rPr lang="de-DE" sz="1800" dirty="0" err="1" smtClean="0"/>
              <a:t>military</a:t>
            </a:r>
            <a:r>
              <a:rPr lang="de-DE" sz="1800" dirty="0" smtClean="0"/>
              <a:t>) </a:t>
            </a:r>
            <a:r>
              <a:rPr lang="de-DE" sz="1800" dirty="0" err="1" smtClean="0"/>
              <a:t>uniforms</a:t>
            </a:r>
            <a:endParaRPr lang="de-DE" sz="1800" dirty="0" smtClean="0"/>
          </a:p>
          <a:p>
            <a:r>
              <a:rPr lang="de-DE" sz="1800" dirty="0" err="1"/>
              <a:t>Pressure</a:t>
            </a:r>
            <a:r>
              <a:rPr lang="de-DE" sz="1800" dirty="0"/>
              <a:t> Sensors</a:t>
            </a:r>
            <a:endParaRPr lang="de-DE" sz="1800" dirty="0" smtClean="0"/>
          </a:p>
          <a:p>
            <a:r>
              <a:rPr lang="de-DE" sz="1800" dirty="0" err="1" smtClean="0"/>
              <a:t>Implantable</a:t>
            </a:r>
            <a:r>
              <a:rPr lang="de-DE" sz="1800" dirty="0" smtClean="0"/>
              <a:t> </a:t>
            </a:r>
            <a:r>
              <a:rPr lang="de-DE" sz="1800" dirty="0" err="1" smtClean="0"/>
              <a:t>medical</a:t>
            </a:r>
            <a:r>
              <a:rPr lang="de-DE" sz="1800" dirty="0" smtClean="0"/>
              <a:t> </a:t>
            </a:r>
            <a:r>
              <a:rPr lang="de-DE" sz="1800" dirty="0" err="1" smtClean="0"/>
              <a:t>devices</a:t>
            </a:r>
            <a:endParaRPr lang="de-DE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Taylorable</a:t>
            </a:r>
            <a:r>
              <a:rPr lang="de-DE" dirty="0"/>
              <a:t> </a:t>
            </a:r>
            <a:r>
              <a:rPr lang="de-DE" dirty="0" err="1"/>
              <a:t>Yarn</a:t>
            </a:r>
            <a:r>
              <a:rPr lang="de-DE" dirty="0"/>
              <a:t> </a:t>
            </a:r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 smtClean="0"/>
              <a:t>batteries</a:t>
            </a:r>
            <a:endParaRPr lang="de-DE" dirty="0"/>
          </a:p>
        </p:txBody>
      </p:sp>
      <p:pic>
        <p:nvPicPr>
          <p:cNvPr id="3074" name="Picture 2" descr="High Tech Gadgets for your home- sleep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076"/>
            <a:ext cx="3833664" cy="21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55576" y="5719916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[URL-1]</a:t>
            </a:r>
            <a:endParaRPr lang="de-DE" sz="1600" i="1" dirty="0"/>
          </a:p>
        </p:txBody>
      </p:sp>
      <p:pic>
        <p:nvPicPr>
          <p:cNvPr id="3076" name="Picture 4" descr="Picture of Arduino Controlled Interactive Wallpie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9068" r="16613" b="10885"/>
          <a:stretch/>
        </p:blipFill>
        <p:spPr bwMode="auto">
          <a:xfrm>
            <a:off x="5292080" y="1332836"/>
            <a:ext cx="2448272" cy="41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292080" y="5719916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[URL-2]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870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 H., Liu Z. et al.: </a:t>
            </a:r>
            <a:r>
              <a:rPr lang="en-US" dirty="0"/>
              <a:t>Waterproof and Tailorable Elastic Rechargeable Yarn Zinc Ion Batteries by a Cross-Linked Polyacrylamide </a:t>
            </a:r>
            <a:r>
              <a:rPr lang="en-US" dirty="0" smtClean="0"/>
              <a:t>Electrolyte, ACS Nano, Volume 12, Issue 4, 2018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[URL-1]: </a:t>
            </a:r>
            <a:r>
              <a:rPr lang="de-DE" dirty="0">
                <a:hlinkClick r:id="rId2"/>
              </a:rPr>
              <a:t>http://www.sleepow.com/product/sleepow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(09.06.2018)</a:t>
            </a:r>
          </a:p>
          <a:p>
            <a:r>
              <a:rPr lang="de-DE" dirty="0" smtClean="0"/>
              <a:t>[URL-2]: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www.instructables.com/id/Arduino-controlled-Interactive-wallpiece/</a:t>
            </a:r>
            <a:r>
              <a:rPr lang="de-DE" dirty="0" smtClean="0"/>
              <a:t> (09.06.2018)</a:t>
            </a:r>
          </a:p>
          <a:p>
            <a:r>
              <a:rPr lang="de-DE" dirty="0"/>
              <a:t>[URL-3]: </a:t>
            </a:r>
            <a:r>
              <a:rPr lang="de-DE" dirty="0">
                <a:hlinkClick r:id="rId4"/>
              </a:rPr>
              <a:t>https://en.wikipedia.org/wiki/Galvanic_cell#/</a:t>
            </a:r>
            <a:r>
              <a:rPr lang="de-DE" dirty="0" smtClean="0">
                <a:hlinkClick r:id="rId4"/>
              </a:rPr>
              <a:t>media/File:Galvanic_cell_labeled.svg</a:t>
            </a:r>
            <a:r>
              <a:rPr lang="de-DE" dirty="0" smtClean="0"/>
              <a:t> (10.06.2018)</a:t>
            </a:r>
          </a:p>
          <a:p>
            <a:r>
              <a:rPr lang="de-DE" dirty="0"/>
              <a:t>[URL-4]: </a:t>
            </a:r>
            <a:r>
              <a:rPr lang="de-DE" dirty="0">
                <a:hlinkClick r:id="rId5"/>
              </a:rPr>
              <a:t>https://en.wikipedia.org/wiki/Alkaline_battery#/</a:t>
            </a:r>
            <a:r>
              <a:rPr lang="de-DE" dirty="0" smtClean="0">
                <a:hlinkClick r:id="rId5"/>
              </a:rPr>
              <a:t>media/File:Alkaline-battery-english.svg</a:t>
            </a:r>
            <a:r>
              <a:rPr lang="de-DE" dirty="0" smtClean="0"/>
              <a:t> (10.06.2018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MO17-W1-M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177257"/>
            <a:ext cx="7416824" cy="2555999"/>
          </a:xfrm>
        </p:spPr>
        <p:txBody>
          <a:bodyPr>
            <a:normAutofit/>
          </a:bodyPr>
          <a:lstStyle/>
          <a:p>
            <a:r>
              <a:rPr lang="en-US" dirty="0" smtClean="0"/>
              <a:t>Thank you for your attention!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01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_oran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Powerpointvorlage_orange</Template>
  <TotalTime>0</TotalTime>
  <Words>232</Words>
  <Application>Microsoft Office PowerPoint</Application>
  <PresentationFormat>Bildschirmpräsentation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Powerpointvorlage_orange</vt:lpstr>
      <vt:lpstr>Seminar Nanobiotechnologie</vt:lpstr>
      <vt:lpstr>Waterproof and Tailorable Elastic Rechargeable Yarn Zinc Ion Batteries</vt:lpstr>
      <vt:lpstr>Galvanic Cells</vt:lpstr>
      <vt:lpstr>Production process</vt:lpstr>
      <vt:lpstr>Results</vt:lpstr>
      <vt:lpstr>Potential Uses</vt:lpstr>
      <vt:lpstr>References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Nanobiotechnologie</dc:title>
  <dc:creator>Martin Schneider</dc:creator>
  <cp:lastModifiedBy>Martin Schneider</cp:lastModifiedBy>
  <cp:revision>22</cp:revision>
  <dcterms:created xsi:type="dcterms:W3CDTF">2018-06-11T10:54:04Z</dcterms:created>
  <dcterms:modified xsi:type="dcterms:W3CDTF">2018-06-18T07:08:29Z</dcterms:modified>
</cp:coreProperties>
</file>