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5" r:id="rId9"/>
    <p:sldId id="279" r:id="rId10"/>
    <p:sldId id="280" r:id="rId11"/>
    <p:sldId id="273" r:id="rId12"/>
    <p:sldId id="27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2" autoAdjust="0"/>
  </p:normalViewPr>
  <p:slideViewPr>
    <p:cSldViewPr>
      <p:cViewPr varScale="1">
        <p:scale>
          <a:sx n="108" d="100"/>
          <a:sy n="108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FE29-CA10-4DFC-BB72-78DA4D25FD73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705E-4DED-4616-BF4C-6DB708317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8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7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64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470848" y="6309320"/>
            <a:ext cx="2133600" cy="476250"/>
          </a:xfrm>
        </p:spPr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96136" y="92750"/>
            <a:ext cx="2880320" cy="380720"/>
          </a:xfrm>
        </p:spPr>
        <p:txBody>
          <a:bodyPr/>
          <a:lstStyle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2738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516216" y="630932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80320" cy="38072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6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6D15F3-9A1A-4AEC-BA89-32D146ECA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3074" name="Picture 2" descr="http://ranking.zeit.de/che2015/images/logos/ba_riesa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624"/>
            <a:ext cx="755313" cy="5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pbs.twimg.com/profile_images/1912927383/QuoData_Basis_ohne_Text_quadratisc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538229" cy="5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1844824"/>
            <a:ext cx="7406640" cy="2480296"/>
          </a:xfrm>
        </p:spPr>
        <p:txBody>
          <a:bodyPr>
            <a:noAutofit/>
          </a:bodyPr>
          <a:lstStyle/>
          <a:p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 smtClean="0"/>
              <a:t>Konzeption und Entwicklung einer browserbasierten Datenbank für das firmeninterne Chemikalienmanagement</a:t>
            </a:r>
            <a:endParaRPr lang="de-DE" sz="3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96136" y="132544"/>
            <a:ext cx="2808312" cy="332234"/>
          </a:xfrm>
        </p:spPr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6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Vereinfachtes Eintragen von Ressourcen</a:t>
            </a:r>
          </a:p>
          <a:p>
            <a:r>
              <a:rPr lang="de-DE" dirty="0" smtClean="0"/>
              <a:t>Umstellung der Benutzerverwaltung auf firmeninterne Lösung</a:t>
            </a:r>
          </a:p>
          <a:p>
            <a:r>
              <a:rPr lang="de-DE" dirty="0" smtClean="0"/>
              <a:t>Erfassung der eintragenden Benutzer</a:t>
            </a:r>
          </a:p>
          <a:p>
            <a:r>
              <a:rPr lang="de-DE" dirty="0" smtClean="0"/>
              <a:t>Datenbankzugriffe per JS/Ajax</a:t>
            </a:r>
          </a:p>
          <a:p>
            <a:r>
              <a:rPr lang="de-DE" dirty="0" smtClean="0"/>
              <a:t>Anbindung an firmeninterne Datenbanken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256490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/>
              <a:t>Vielen Dank für ihre Aufmerksamkeit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796136" y="44624"/>
            <a:ext cx="2808312" cy="332234"/>
          </a:xfrm>
        </p:spPr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11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Wikipedia, Webanwendung, 21.11.16</a:t>
            </a:r>
            <a:r>
              <a:rPr lang="de-DE" sz="2000" dirty="0"/>
              <a:t>, </a:t>
            </a:r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de.wikipedia.org/wiki/Webanwendung</a:t>
            </a:r>
            <a:r>
              <a:rPr lang="de-DE" sz="2000" dirty="0"/>
              <a:t>#/</a:t>
            </a:r>
            <a:r>
              <a:rPr lang="de-DE" sz="2000" dirty="0" smtClean="0"/>
              <a:t>media/File:Webanwendung_client_server_01.png</a:t>
            </a:r>
          </a:p>
          <a:p>
            <a:r>
              <a:rPr lang="de-DE" sz="2000" dirty="0" smtClean="0"/>
              <a:t>Jenkov.com, Web Service </a:t>
            </a:r>
            <a:r>
              <a:rPr lang="de-DE" sz="2000" dirty="0"/>
              <a:t>Message Formats, 21.11.16, http://tutorials.jenkov.com/images/web-services/web-service-message-formats-1.png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de-DE" dirty="0" smtClean="0"/>
              <a:t>1 Einleitung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1.1 Webservices</a:t>
            </a:r>
          </a:p>
          <a:p>
            <a:pPr marL="82296" indent="0">
              <a:buNone/>
            </a:pPr>
            <a:r>
              <a:rPr lang="de-DE" dirty="0" smtClean="0"/>
              <a:t>   1.2 Relationale Datenbanken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1.3 </a:t>
            </a:r>
            <a:r>
              <a:rPr lang="de-DE" dirty="0"/>
              <a:t>HTML, PHP, CSS und Javascript</a:t>
            </a:r>
            <a:endParaRPr lang="de-DE" dirty="0" smtClean="0"/>
          </a:p>
          <a:p>
            <a:pPr marL="82296" indent="0">
              <a:buNone/>
            </a:pPr>
            <a:r>
              <a:rPr lang="de-DE" dirty="0" smtClean="0"/>
              <a:t>2 </a:t>
            </a:r>
            <a:r>
              <a:rPr lang="de-DE" dirty="0" smtClean="0"/>
              <a:t>Anforderungen</a:t>
            </a:r>
            <a:endParaRPr lang="de-DE" dirty="0" smtClean="0"/>
          </a:p>
          <a:p>
            <a:pPr marL="82296" indent="0">
              <a:buNone/>
            </a:pPr>
            <a:r>
              <a:rPr lang="de-DE" dirty="0" smtClean="0"/>
              <a:t>3 Konzeption</a:t>
            </a:r>
          </a:p>
          <a:p>
            <a:pPr marL="82296" indent="0">
              <a:buNone/>
            </a:pPr>
            <a:r>
              <a:rPr lang="de-DE" dirty="0" smtClean="0"/>
              <a:t>   3.1 Datenbank</a:t>
            </a:r>
          </a:p>
          <a:p>
            <a:pPr marL="82296" indent="0">
              <a:buNone/>
            </a:pPr>
            <a:r>
              <a:rPr lang="de-DE" dirty="0" smtClean="0"/>
              <a:t>   3.2 </a:t>
            </a:r>
            <a:r>
              <a:rPr lang="de-DE" dirty="0" smtClean="0"/>
              <a:t>Webinterface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413792"/>
            <a:ext cx="749808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1 Einleitung</a:t>
            </a:r>
            <a:br>
              <a:rPr lang="de-DE" dirty="0" smtClean="0"/>
            </a:br>
            <a:r>
              <a:rPr lang="de-DE" dirty="0" smtClean="0"/>
              <a:t>1.1 Webservices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0707" r="480" b="12517"/>
          <a:stretch/>
        </p:blipFill>
        <p:spPr bwMode="auto">
          <a:xfrm>
            <a:off x="3059832" y="1484784"/>
            <a:ext cx="4106007" cy="152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upload.wikimedia.org/wikipedia/de/f/f7/Webanwendung_client_server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3178"/>
            <a:ext cx="5149071" cy="281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631312" y="6237312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Quelle: Wikipedia.org</a:t>
            </a:r>
            <a:endParaRPr lang="de-DE" sz="11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924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Quelle: Jenkov.com</a:t>
            </a:r>
            <a:endParaRPr lang="de-DE" sz="11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2915816" y="2929762"/>
            <a:ext cx="163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Prinzip Webservices</a:t>
            </a:r>
            <a:endParaRPr lang="de-DE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627784" y="6237312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Prinzip Webanwendungen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70108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12961"/>
          <a:stretch/>
        </p:blipFill>
        <p:spPr bwMode="auto">
          <a:xfrm>
            <a:off x="1187624" y="2789346"/>
            <a:ext cx="786400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Relationale Datenbanken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35" y="1750293"/>
            <a:ext cx="5572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0" y="3140968"/>
            <a:ext cx="6648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343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339752" y="3965297"/>
            <a:ext cx="3651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Typische Darstellung von Datenbank-Strukturen</a:t>
            </a:r>
            <a:endParaRPr lang="de-DE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400300" y="5322193"/>
            <a:ext cx="2584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relationaler Datenbanken</a:t>
            </a:r>
            <a:endParaRPr lang="de-DE" sz="12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1187624" y="4103796"/>
            <a:ext cx="2626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eines Excel-Verzeichnisses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4585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HTML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de-DE" i="1" dirty="0" smtClean="0"/>
              <a:t>Hypertext </a:t>
            </a:r>
            <a:r>
              <a:rPr lang="de-DE" i="1" dirty="0" smtClean="0"/>
              <a:t>Markup Language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534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20" y="1988840"/>
            <a:ext cx="7110536" cy="3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565920" y="5346020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HTML-Beispielcode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243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Hypertext </a:t>
            </a:r>
            <a:r>
              <a:rPr lang="de-DE" dirty="0" err="1" smtClean="0"/>
              <a:t>Preprocessor</a:t>
            </a:r>
            <a:endParaRPr lang="de-DE" dirty="0" smtClean="0"/>
          </a:p>
          <a:p>
            <a:r>
              <a:rPr lang="de-DE" dirty="0" smtClean="0"/>
              <a:t>Datenverarbeitung</a:t>
            </a:r>
          </a:p>
          <a:p>
            <a:r>
              <a:rPr lang="de-DE" dirty="0" smtClean="0"/>
              <a:t>Dynamische 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http://www.neuhold.pro/Media/Default/Kurs%20PHP%20Beginner/PHP_funktionswe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356992"/>
            <a:ext cx="7419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250529" y="5229200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Dynamisches Erzeugen von HTML-Dokumenten mit PHP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04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CSS und Javascript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  <a:p>
            <a:pPr lvl="1"/>
            <a:r>
              <a:rPr lang="de-DE" dirty="0"/>
              <a:t>Skriptsprache</a:t>
            </a:r>
          </a:p>
          <a:p>
            <a:pPr lvl="1"/>
            <a:r>
              <a:rPr lang="de-DE" dirty="0"/>
              <a:t>In HTML-Dokument integriert</a:t>
            </a:r>
          </a:p>
          <a:p>
            <a:pPr lvl="1"/>
            <a:r>
              <a:rPr lang="de-DE" dirty="0"/>
              <a:t>Clientseitige Interaktivität</a:t>
            </a:r>
          </a:p>
          <a:p>
            <a:pPr lvl="1"/>
            <a:r>
              <a:rPr lang="de-DE" dirty="0" smtClean="0"/>
              <a:t>≠ Java</a:t>
            </a:r>
          </a:p>
          <a:p>
            <a:pPr marL="402336" lvl="1" indent="0">
              <a:buNone/>
            </a:pPr>
            <a:endParaRPr lang="de-DE" dirty="0" smtClean="0"/>
          </a:p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Cascading Style Sheets</a:t>
            </a:r>
          </a:p>
          <a:p>
            <a:pPr lvl="1"/>
            <a:r>
              <a:rPr lang="de-DE" dirty="0" smtClean="0"/>
              <a:t>Gestaltungsanweisungen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9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Anforderungen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Benutzerfreundliche Bedienung</a:t>
            </a:r>
          </a:p>
          <a:p>
            <a:r>
              <a:rPr lang="de-DE" dirty="0" smtClean="0"/>
              <a:t>Keine manuelle Eingabe von Befehlen</a:t>
            </a:r>
          </a:p>
          <a:p>
            <a:r>
              <a:rPr lang="de-DE" dirty="0" smtClean="0"/>
              <a:t>Bereitstellung von Grundfunktionen:</a:t>
            </a:r>
          </a:p>
          <a:p>
            <a:pPr lvl="1"/>
            <a:r>
              <a:rPr lang="de-DE" dirty="0" smtClean="0"/>
              <a:t>Einträge einfügen</a:t>
            </a:r>
          </a:p>
          <a:p>
            <a:pPr lvl="1"/>
            <a:r>
              <a:rPr lang="de-DE" dirty="0" smtClean="0"/>
              <a:t>Einträge bearbeiten</a:t>
            </a:r>
          </a:p>
          <a:p>
            <a:pPr lvl="1"/>
            <a:r>
              <a:rPr lang="de-DE" dirty="0" smtClean="0"/>
              <a:t>Einträge anzeigen und filtern</a:t>
            </a:r>
          </a:p>
          <a:p>
            <a:r>
              <a:rPr lang="de-DE" dirty="0" smtClean="0"/>
              <a:t>Im gesamten Netzwerk erreichbar</a:t>
            </a:r>
          </a:p>
          <a:p>
            <a:r>
              <a:rPr lang="de-DE" dirty="0" smtClean="0"/>
              <a:t>Passwortschutz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485800"/>
            <a:ext cx="7498080" cy="1143000"/>
          </a:xfrm>
        </p:spPr>
        <p:txBody>
          <a:bodyPr/>
          <a:lstStyle/>
          <a:p>
            <a:r>
              <a:rPr lang="de-DE" dirty="0" smtClean="0"/>
              <a:t>3 Implementierung</a:t>
            </a:r>
            <a:br>
              <a:rPr lang="de-DE" dirty="0" smtClean="0"/>
            </a:br>
            <a:r>
              <a:rPr lang="de-DE" dirty="0" smtClean="0"/>
              <a:t>3.1 Datenbankstruktur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9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34244"/>
            <a:ext cx="56388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3876"/>
            <a:ext cx="22383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249</Words>
  <Application>Microsoft Office PowerPoint</Application>
  <PresentationFormat>Bildschirmpräsentation (4:3)</PresentationFormat>
  <Paragraphs>99</Paragraphs>
  <Slides>12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Nyad</vt:lpstr>
      <vt:lpstr> Konzeption und Entwicklung einer browserbasierten Datenbank für das firmeninterne Chemikalienmanagement</vt:lpstr>
      <vt:lpstr>Gliederung</vt:lpstr>
      <vt:lpstr>1 Einleitung 1.1 Webservices</vt:lpstr>
      <vt:lpstr>1.2 Relationale Datenbanken</vt:lpstr>
      <vt:lpstr>1.3 HTML</vt:lpstr>
      <vt:lpstr>1.3 PHP</vt:lpstr>
      <vt:lpstr>1.3 CSS und Javascript</vt:lpstr>
      <vt:lpstr>2 Anforderungen</vt:lpstr>
      <vt:lpstr>3 Implementierung 3.1 Datenbankstruktur</vt:lpstr>
      <vt:lpstr>4 Ausblick</vt:lpstr>
      <vt:lpstr>Vielen Dank für ihre Aufmerksamkeit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154</cp:revision>
  <dcterms:created xsi:type="dcterms:W3CDTF">2016-01-11T14:09:34Z</dcterms:created>
  <dcterms:modified xsi:type="dcterms:W3CDTF">2016-11-22T15:49:37Z</dcterms:modified>
</cp:coreProperties>
</file>