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cdn.icons8.com/app/uploads/2017/02/PC-on-Desk-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2560" y="1236736"/>
            <a:ext cx="7406640" cy="1472184"/>
          </a:xfrm>
        </p:spPr>
        <p:txBody>
          <a:bodyPr/>
          <a:lstStyle/>
          <a:p>
            <a:r>
              <a:rPr lang="de-DE" dirty="0" smtClean="0"/>
              <a:t>Chemikaliendatenbank </a:t>
            </a:r>
            <a:br>
              <a:rPr lang="de-DE" dirty="0" smtClean="0"/>
            </a:br>
            <a:r>
              <a:rPr lang="de-DE" dirty="0" smtClean="0"/>
              <a:t>mit Live-Tracking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/>
          <a:p>
            <a:r>
              <a:rPr lang="de-DE" dirty="0" smtClean="0"/>
              <a:t>Geschäftsidee von Martin Schneider und Yahya </a:t>
            </a:r>
            <a:r>
              <a:rPr lang="de-DE" dirty="0" err="1" smtClean="0"/>
              <a:t>Delavari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Systeme</a:t>
            </a:r>
            <a:endParaRPr lang="de-DE" dirty="0"/>
          </a:p>
        </p:txBody>
      </p:sp>
      <p:pic>
        <p:nvPicPr>
          <p:cNvPr id="1026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6" y="1651975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exc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2"/>
          <a:stretch/>
        </p:blipFill>
        <p:spPr bwMode="auto">
          <a:xfrm>
            <a:off x="4355976" y="1086313"/>
            <a:ext cx="3352453" cy="266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851920" y="4077526"/>
            <a:ext cx="1944216" cy="17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7942"/>
            <a:ext cx="2204030" cy="191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444208" y="6063099"/>
            <a:ext cx="241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Lokale Datenbank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91337" y="5877272"/>
            <a:ext cx="18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Laborrechner</a:t>
            </a:r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446081"/>
            <a:ext cx="2009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1410474" y="613568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Gedächtnis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545828" y="364502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Laborlisten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30" idx="3"/>
            <a:endCxn id="1031" idx="1"/>
          </p:cNvCxnSpPr>
          <p:nvPr/>
        </p:nvCxnSpPr>
        <p:spPr>
          <a:xfrm>
            <a:off x="5796136" y="4948988"/>
            <a:ext cx="576064" cy="10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004048" y="3573018"/>
            <a:ext cx="576064" cy="5336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8" y="3663093"/>
            <a:ext cx="1257933" cy="11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962100" y="5095059"/>
            <a:ext cx="302555" cy="2678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1670794" y="6409556"/>
            <a:ext cx="1088651" cy="362555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Labor</a:t>
            </a:r>
            <a:endParaRPr lang="de-DE" sz="2400" b="1" dirty="0"/>
          </a:p>
        </p:txBody>
      </p:sp>
      <p:pic>
        <p:nvPicPr>
          <p:cNvPr id="1030" name="Picture 6" descr="Bildergebnis für laboratory 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30" y="5486002"/>
            <a:ext cx="1281113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633413" y="3245023"/>
            <a:ext cx="1381946" cy="12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2640841" y="4463420"/>
            <a:ext cx="852310" cy="8334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2" name="Picture 8" descr="Bildergebnis für laborat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86002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>
            <a:off x="5206705" y="4149080"/>
            <a:ext cx="1813567" cy="10081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2289147">
            <a:off x="5960325" y="4167379"/>
            <a:ext cx="8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Datei</a:t>
            </a:r>
            <a:endParaRPr lang="de-DE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7992977" y="4377833"/>
            <a:ext cx="53576" cy="1108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220677" y="4725728"/>
            <a:ext cx="107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Patient</a:t>
            </a:r>
            <a:endParaRPr lang="de-DE" b="1" dirty="0"/>
          </a:p>
        </p:txBody>
      </p:sp>
      <p:pic>
        <p:nvPicPr>
          <p:cNvPr id="55" name="Picture 7" descr="Bildergebnis für barcod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7" y="3450550"/>
            <a:ext cx="790835" cy="7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51" y="-85583"/>
            <a:ext cx="15712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3419945" y="124805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Zentraler Server</a:t>
            </a:r>
            <a:endParaRPr lang="de-DE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3419872" y="4397042"/>
            <a:ext cx="19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Laborrechner</a:t>
            </a:r>
            <a:endParaRPr lang="de-DE" sz="2000" b="1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5155388" y="3735228"/>
            <a:ext cx="26569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0" t="75469"/>
          <a:stretch/>
        </p:blipFill>
        <p:spPr bwMode="auto">
          <a:xfrm>
            <a:off x="7904605" y="2608670"/>
            <a:ext cx="805520" cy="8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10" y="420350"/>
            <a:ext cx="804418" cy="8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/>
          <p:cNvCxnSpPr/>
          <p:nvPr/>
        </p:nvCxnSpPr>
        <p:spPr>
          <a:xfrm flipH="1">
            <a:off x="5137595" y="1026656"/>
            <a:ext cx="2600355" cy="2218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9119513">
            <a:off x="6160550" y="1640007"/>
            <a:ext cx="82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Report</a:t>
            </a:r>
            <a:endParaRPr lang="de-DE" sz="14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5334688" y="3717032"/>
            <a:ext cx="28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Verbrauchte Diagnostik Kits</a:t>
            </a:r>
            <a:endParaRPr lang="de-DE" sz="1400" b="1" dirty="0"/>
          </a:p>
        </p:txBody>
      </p:sp>
      <p:sp>
        <p:nvSpPr>
          <p:cNvPr id="74" name="Pfeil nach rechts 73"/>
          <p:cNvSpPr/>
          <p:nvPr/>
        </p:nvSpPr>
        <p:spPr>
          <a:xfrm rot="16200000">
            <a:off x="3744521" y="2019315"/>
            <a:ext cx="1175995" cy="827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Bildergebnis für smartphon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657110" cy="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erade Verbindung mit Pfeil 94"/>
          <p:cNvCxnSpPr/>
          <p:nvPr/>
        </p:nvCxnSpPr>
        <p:spPr>
          <a:xfrm flipH="1">
            <a:off x="1962100" y="875517"/>
            <a:ext cx="1679285" cy="26974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9" name="Picture 8" descr="Bildergebnis für laboratory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0" y="127664"/>
            <a:ext cx="946350" cy="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erade Verbindung mit Pfeil 99"/>
          <p:cNvCxnSpPr>
            <a:endCxn id="99" idx="3"/>
          </p:cNvCxnSpPr>
          <p:nvPr/>
        </p:nvCxnSpPr>
        <p:spPr>
          <a:xfrm flipH="1">
            <a:off x="2411760" y="485204"/>
            <a:ext cx="1107880" cy="1156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8" name="Picture 14" descr="Bildergebnis für labor gerät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20" y="1708628"/>
            <a:ext cx="1251090" cy="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Gerader Verbinder 103"/>
          <p:cNvCxnSpPr/>
          <p:nvPr/>
        </p:nvCxnSpPr>
        <p:spPr>
          <a:xfrm>
            <a:off x="7681820" y="2007198"/>
            <a:ext cx="0" cy="1195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5155388" y="2671868"/>
            <a:ext cx="2526433" cy="7786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8" name="Picture 12" descr="Bildergebnis für smartpho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10" y="1750576"/>
            <a:ext cx="660420" cy="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mit Pfeil 120"/>
          <p:cNvCxnSpPr/>
          <p:nvPr/>
        </p:nvCxnSpPr>
        <p:spPr>
          <a:xfrm flipH="1">
            <a:off x="2174831" y="685524"/>
            <a:ext cx="1359946" cy="12313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3" name="Picture 12" descr="Bildergebnis für smartpho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3" y="957566"/>
            <a:ext cx="599226" cy="5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kaufen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915199" cy="9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Gerade Verbindung mit Pfeil 131"/>
          <p:cNvCxnSpPr/>
          <p:nvPr/>
        </p:nvCxnSpPr>
        <p:spPr>
          <a:xfrm flipH="1">
            <a:off x="1835696" y="1118919"/>
            <a:ext cx="92146" cy="6316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44" idx="0"/>
          </p:cNvCxnSpPr>
          <p:nvPr/>
        </p:nvCxnSpPr>
        <p:spPr>
          <a:xfrm flipV="1">
            <a:off x="1717232" y="1110103"/>
            <a:ext cx="74962" cy="5907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Benutzerfreundlich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Dokumentierbar</a:t>
            </a:r>
            <a:endParaRPr lang="de-DE" dirty="0" smtClean="0"/>
          </a:p>
          <a:p>
            <a:r>
              <a:rPr lang="de-DE" dirty="0" smtClean="0"/>
              <a:t> Exakte Angabe von Restmengen</a:t>
            </a:r>
          </a:p>
          <a:p>
            <a:r>
              <a:rPr lang="de-DE" dirty="0" smtClean="0"/>
              <a:t> Export/Inventuren</a:t>
            </a:r>
          </a:p>
          <a:p>
            <a:r>
              <a:rPr lang="de-DE" dirty="0" smtClean="0"/>
              <a:t> Automatische Datensicherung</a:t>
            </a:r>
          </a:p>
          <a:p>
            <a:r>
              <a:rPr lang="de-DE" dirty="0" smtClean="0"/>
              <a:t> Erweiterbar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992" y="2646040"/>
            <a:ext cx="8229600" cy="1143000"/>
          </a:xfrm>
        </p:spPr>
        <p:txBody>
          <a:bodyPr>
            <a:noAutofit/>
          </a:bodyPr>
          <a:lstStyle/>
          <a:p>
            <a:r>
              <a:rPr lang="de-DE" sz="4800" b="1" dirty="0" smtClean="0"/>
              <a:t>Vielen Dank für ihre </a:t>
            </a:r>
            <a:br>
              <a:rPr lang="de-DE" sz="4800" b="1" dirty="0" smtClean="0"/>
            </a:br>
            <a:r>
              <a:rPr lang="de-DE" sz="4800" b="1" dirty="0" smtClean="0"/>
              <a:t>Aufmerksamkeit!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358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https://maxcdn.icons8.com/app/uploads/2017/02/PC-on-Desk-5.png</a:t>
            </a:r>
            <a:endParaRPr lang="de-DE" dirty="0" smtClean="0"/>
          </a:p>
          <a:p>
            <a:r>
              <a:rPr lang="de-DE" dirty="0" smtClean="0"/>
              <a:t>http://de.freepik.com/freie-ikonen/nachricht-auf-einem-zettel_738969.htm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53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Chemikaliendatenbank  mit Live-Tracking</vt:lpstr>
      <vt:lpstr>Bestehende Systeme</vt:lpstr>
      <vt:lpstr>Labor</vt:lpstr>
      <vt:lpstr>Vorteile</vt:lpstr>
      <vt:lpstr>Vielen Dank für ihre 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25</cp:revision>
  <dcterms:created xsi:type="dcterms:W3CDTF">2017-10-18T07:12:32Z</dcterms:created>
  <dcterms:modified xsi:type="dcterms:W3CDTF">2017-10-20T09:21:08Z</dcterms:modified>
</cp:coreProperties>
</file>