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77" r:id="rId6"/>
    <p:sldId id="278" r:id="rId7"/>
    <p:sldId id="265" r:id="rId8"/>
    <p:sldId id="279" r:id="rId9"/>
    <p:sldId id="280" r:id="rId10"/>
    <p:sldId id="273" r:id="rId11"/>
    <p:sldId id="27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12" autoAdjust="0"/>
  </p:normalViewPr>
  <p:slideViewPr>
    <p:cSldViewPr>
      <p:cViewPr>
        <p:scale>
          <a:sx n="115" d="100"/>
          <a:sy n="115" d="100"/>
        </p:scale>
        <p:origin x="-152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AFE29-CA10-4DFC-BB72-78DA4D25FD73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9705E-4DED-4616-BF4C-6DB708317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8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74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0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9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77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13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01.09.2017</a:t>
            </a: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de-DE" smtClean="0"/>
              <a:t>01.09.2017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01.09.2017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66D15F3-9A1A-4AEC-BA89-32D146ECA64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Picture 2" descr="http://ranking.zeit.de/che2015/images/logos/ba_riesa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19" y="51498"/>
            <a:ext cx="755313" cy="53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pbs.twimg.com/profile_images/1912927383/QuoData_Basis_ohne_Text_quadratisch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538229" cy="53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show/ivista-2-icons-by-gakuseisean/Misc-Web-Database-icon.html" TargetMode="External"/><Relationship Id="rId2" Type="http://schemas.openxmlformats.org/officeDocument/2006/relationships/hyperlink" Target="http://www.iconarchive.com/show/vista-hardware-devices-icons-by-icons-land/Home-Server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uhold.pro/php/kapitel0" TargetMode="External"/><Relationship Id="rId5" Type="http://schemas.openxmlformats.org/officeDocument/2006/relationships/hyperlink" Target="http://www.iconarchive.com/show/windows-8-icons-by-icons8/Science-Scale-icon.html" TargetMode="External"/><Relationship Id="rId4" Type="http://schemas.openxmlformats.org/officeDocument/2006/relationships/hyperlink" Target="http://www.iconarchive.com/show/sleek-xp-basic-icons-by-hopstarter/Clients-ic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844824"/>
            <a:ext cx="7406640" cy="2480296"/>
          </a:xfrm>
        </p:spPr>
        <p:txBody>
          <a:bodyPr>
            <a:noAutofit/>
          </a:bodyPr>
          <a:lstStyle/>
          <a:p>
            <a:pPr algn="l"/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Entwicklung eines webbasierten Chemikalienmanagementsystems zur Dokumentation der Bestandsmengen mittels Echtzeiterfassung der Auswaagen</a:t>
            </a:r>
            <a:endParaRPr lang="de-DE" sz="18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796136" y="132544"/>
            <a:ext cx="2808312" cy="332234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Martin Schneider, 6000513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6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de-DE" sz="5400" dirty="0" smtClean="0"/>
              <a:t>Vielen Dank für ihre Aufmerksamkeit</a:t>
            </a:r>
            <a:endParaRPr lang="de-DE" sz="5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796136" y="44624"/>
            <a:ext cx="2808312" cy="332234"/>
          </a:xfrm>
        </p:spPr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5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de-DE" altLang="de-DE" sz="1600" dirty="0">
                <a:hlinkClick r:id="rId2"/>
              </a:rPr>
              <a:t>http://www.iconarchive.com/show/vista-hardware-devices-icons-by-icons-land/Home-Server-icon.html</a:t>
            </a:r>
            <a:endParaRPr lang="de-DE" altLang="de-DE" sz="1600" dirty="0"/>
          </a:p>
          <a:p>
            <a:pPr>
              <a:spcBef>
                <a:spcPct val="0"/>
              </a:spcBef>
            </a:pPr>
            <a:r>
              <a:rPr lang="de-DE" altLang="de-DE" sz="1600" dirty="0">
                <a:hlinkClick r:id="rId3"/>
              </a:rPr>
              <a:t>http://www.iconarchive.com/show/ivista-2-icons-by-gakuseisean/Misc-Web-Database-icon.html</a:t>
            </a:r>
            <a:endParaRPr lang="de-DE" altLang="de-DE" sz="1600" dirty="0"/>
          </a:p>
          <a:p>
            <a:pPr>
              <a:spcBef>
                <a:spcPct val="0"/>
              </a:spcBef>
            </a:pPr>
            <a:r>
              <a:rPr lang="de-DE" altLang="de-DE" sz="1600" dirty="0">
                <a:hlinkClick r:id="rId4"/>
              </a:rPr>
              <a:t>http://www.iconarchive.com/show/ios7-icons-by-icons8/Network-Windows-Client-icon.html</a:t>
            </a:r>
          </a:p>
          <a:p>
            <a:pPr>
              <a:spcBef>
                <a:spcPct val="0"/>
              </a:spcBef>
            </a:pPr>
            <a:r>
              <a:rPr lang="de-DE" altLang="de-DE" sz="1600" dirty="0">
                <a:hlinkClick r:id="rId4"/>
              </a:rPr>
              <a:t>http://www.iconarchive.com/show/sleek-xp-basic-icons-by-hopstarter/Clients-icon.html</a:t>
            </a:r>
            <a:endParaRPr lang="de-DE" altLang="de-DE" sz="1600" dirty="0"/>
          </a:p>
          <a:p>
            <a:pPr>
              <a:spcBef>
                <a:spcPct val="0"/>
              </a:spcBef>
            </a:pPr>
            <a:r>
              <a:rPr lang="de-DE" altLang="de-DE" sz="1600" dirty="0">
                <a:hlinkClick r:id="rId5"/>
              </a:rPr>
              <a:t>http://</a:t>
            </a:r>
            <a:r>
              <a:rPr lang="de-DE" altLang="de-DE" sz="1600" dirty="0" smtClean="0">
                <a:hlinkClick r:id="rId5"/>
              </a:rPr>
              <a:t>www.iconarchive.com/show/windows-8-icons-by-icons8/Science-Scale-icon.html</a:t>
            </a:r>
            <a:endParaRPr lang="de-DE" altLang="de-DE" sz="1600" dirty="0" smtClean="0"/>
          </a:p>
          <a:p>
            <a:pPr>
              <a:spcBef>
                <a:spcPct val="0"/>
              </a:spcBef>
            </a:pPr>
            <a:r>
              <a:rPr lang="de-DE" altLang="de-DE" sz="1600" dirty="0">
                <a:hlinkClick r:id="rId6"/>
              </a:rPr>
              <a:t>https://</a:t>
            </a:r>
            <a:r>
              <a:rPr lang="de-DE" altLang="de-DE" sz="1600" dirty="0" smtClean="0">
                <a:hlinkClick r:id="rId6"/>
              </a:rPr>
              <a:t>www.neuhold.pro/php/kapitel0</a:t>
            </a:r>
            <a:endParaRPr lang="de-DE" altLang="de-DE" sz="1600" dirty="0" smtClean="0"/>
          </a:p>
          <a:p>
            <a:pPr>
              <a:spcBef>
                <a:spcPct val="0"/>
              </a:spcBef>
            </a:pPr>
            <a:endParaRPr lang="de-DE" altLang="de-DE" sz="1600" dirty="0"/>
          </a:p>
          <a:p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11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3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de-DE" dirty="0" smtClean="0"/>
              <a:t>1 Einleitung</a:t>
            </a:r>
          </a:p>
          <a:p>
            <a:pPr marL="82296" indent="0">
              <a:buNone/>
            </a:pPr>
            <a:r>
              <a:rPr lang="de-DE" dirty="0" smtClean="0"/>
              <a:t>   1.1 Relationale Datenbanken</a:t>
            </a:r>
          </a:p>
          <a:p>
            <a:pPr marL="82296" indent="0">
              <a:buNone/>
            </a:pPr>
            <a:r>
              <a:rPr lang="de-DE" dirty="0"/>
              <a:t> </a:t>
            </a:r>
            <a:r>
              <a:rPr lang="de-DE" dirty="0" smtClean="0"/>
              <a:t>  1.2 </a:t>
            </a:r>
            <a:r>
              <a:rPr lang="de-DE" dirty="0"/>
              <a:t>HTML, PHP, CSS und </a:t>
            </a:r>
            <a:r>
              <a:rPr lang="de-DE" dirty="0" smtClean="0"/>
              <a:t>Javascript</a:t>
            </a:r>
          </a:p>
          <a:p>
            <a:pPr marL="82296" indent="0">
              <a:buNone/>
            </a:pPr>
            <a:r>
              <a:rPr lang="de-DE" dirty="0" smtClean="0"/>
              <a:t>2 Anforderungen</a:t>
            </a:r>
          </a:p>
          <a:p>
            <a:pPr marL="82296" indent="0">
              <a:buNone/>
            </a:pPr>
            <a:r>
              <a:rPr lang="de-DE" dirty="0" smtClean="0"/>
              <a:t>3 Umsetzung</a:t>
            </a:r>
          </a:p>
          <a:p>
            <a:pPr marL="82296" indent="0">
              <a:buNone/>
            </a:pPr>
            <a:r>
              <a:rPr lang="de-DE" dirty="0" smtClean="0"/>
              <a:t>   3.1 Datenbank</a:t>
            </a:r>
          </a:p>
          <a:p>
            <a:pPr marL="82296" indent="0">
              <a:buNone/>
            </a:pPr>
            <a:r>
              <a:rPr lang="de-DE" dirty="0" smtClean="0"/>
              <a:t>   3.2 Webinterface</a:t>
            </a:r>
          </a:p>
          <a:p>
            <a:pPr marL="82296" indent="0">
              <a:buNone/>
            </a:pPr>
            <a:r>
              <a:rPr lang="de-DE" dirty="0"/>
              <a:t> </a:t>
            </a:r>
            <a:r>
              <a:rPr lang="de-DE" dirty="0" smtClean="0"/>
              <a:t>  3.3 Clientanwendung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Martin Schneider, 6000513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2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2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" r="12961"/>
          <a:stretch/>
        </p:blipFill>
        <p:spPr bwMode="auto">
          <a:xfrm>
            <a:off x="755576" y="2789346"/>
            <a:ext cx="786400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1.1 Relationale Datenbanken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35" y="1750293"/>
            <a:ext cx="55721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30" y="3140968"/>
            <a:ext cx="66484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43434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2339752" y="3965297"/>
            <a:ext cx="3651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Typische Darstellung von Datenbank-Strukturen</a:t>
            </a:r>
            <a:endParaRPr lang="de-DE" sz="12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2400300" y="5322193"/>
            <a:ext cx="2584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Aufbau relationaler Datenbanken</a:t>
            </a:r>
            <a:endParaRPr lang="de-DE" sz="12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55576" y="4103796"/>
            <a:ext cx="2626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Aufbau eines Excel-Verzeichnisses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145854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de-DE" i="1" dirty="0" smtClean="0"/>
              <a:t>Hypertext Markup Language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1.2 HTML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110536" cy="333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611560" y="5346020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HTML-Beispielcode</a:t>
            </a:r>
            <a:endParaRPr lang="de-DE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6408712" cy="423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35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Hypertext </a:t>
            </a:r>
            <a:r>
              <a:rPr lang="de-DE" dirty="0" err="1" smtClean="0"/>
              <a:t>Preprocessor</a:t>
            </a:r>
            <a:endParaRPr lang="de-DE" dirty="0" smtClean="0"/>
          </a:p>
          <a:p>
            <a:r>
              <a:rPr lang="de-DE" dirty="0" smtClean="0"/>
              <a:t>Datenverarbeitung</a:t>
            </a:r>
          </a:p>
          <a:p>
            <a:r>
              <a:rPr lang="de-DE" dirty="0" smtClean="0"/>
              <a:t>Dynamische Inhalte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1.2 PHP</a:t>
            </a:r>
            <a:endParaRPr lang="de-DE" dirty="0"/>
          </a:p>
        </p:txBody>
      </p:sp>
      <p:pic>
        <p:nvPicPr>
          <p:cNvPr id="3074" name="Picture 2" descr="http://www.neuhold.pro/Media/Default/Kurs%20PHP%20Beginner/PHP_funktionswe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7419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899592" y="5229200"/>
            <a:ext cx="432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Dynamisches Erzeugen von HTML-Dokumenten mit PHP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0453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Javascript</a:t>
            </a:r>
          </a:p>
          <a:p>
            <a:pPr lvl="1"/>
            <a:r>
              <a:rPr lang="de-DE" dirty="0"/>
              <a:t>Skriptsprache</a:t>
            </a:r>
          </a:p>
          <a:p>
            <a:pPr lvl="1"/>
            <a:r>
              <a:rPr lang="de-DE" dirty="0"/>
              <a:t>In HTML-Dokument integriert</a:t>
            </a:r>
          </a:p>
          <a:p>
            <a:pPr lvl="1"/>
            <a:r>
              <a:rPr lang="de-DE" dirty="0"/>
              <a:t>Clientseitige Interaktivität</a:t>
            </a:r>
          </a:p>
          <a:p>
            <a:pPr lvl="1"/>
            <a:r>
              <a:rPr lang="de-DE" dirty="0" smtClean="0"/>
              <a:t>≠ Java</a:t>
            </a:r>
          </a:p>
          <a:p>
            <a:pPr marL="402336" lvl="1" indent="0">
              <a:buNone/>
            </a:pPr>
            <a:endParaRPr lang="de-DE" dirty="0" smtClean="0"/>
          </a:p>
          <a:p>
            <a:r>
              <a:rPr lang="de-DE" dirty="0" smtClean="0"/>
              <a:t>CSS</a:t>
            </a:r>
          </a:p>
          <a:p>
            <a:pPr lvl="1"/>
            <a:r>
              <a:rPr lang="de-DE" dirty="0" smtClean="0"/>
              <a:t>Cascading Style Sheets</a:t>
            </a:r>
          </a:p>
          <a:p>
            <a:pPr lvl="1"/>
            <a:r>
              <a:rPr lang="de-DE" dirty="0" smtClean="0"/>
              <a:t>Gestaltungsanweisungen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6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1.2 CSS und Javascript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9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4664"/>
            <a:ext cx="6717060" cy="5616624"/>
          </a:xfrm>
          <a:prstGeom prst="rect">
            <a:avLst/>
          </a:prstGeom>
        </p:spPr>
      </p:pic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Benutzerfreundliche Bedienung</a:t>
            </a:r>
          </a:p>
          <a:p>
            <a:r>
              <a:rPr lang="de-DE" dirty="0" smtClean="0"/>
              <a:t>Bereitstellung von Grundfunktionen:</a:t>
            </a:r>
          </a:p>
          <a:p>
            <a:pPr lvl="1"/>
            <a:r>
              <a:rPr lang="de-DE" dirty="0" smtClean="0"/>
              <a:t>Einträge einfügen</a:t>
            </a:r>
          </a:p>
          <a:p>
            <a:pPr lvl="1"/>
            <a:r>
              <a:rPr lang="de-DE" dirty="0" smtClean="0"/>
              <a:t>Einträge bearbeiten</a:t>
            </a:r>
          </a:p>
          <a:p>
            <a:pPr lvl="1"/>
            <a:r>
              <a:rPr lang="de-DE" dirty="0" smtClean="0"/>
              <a:t>Einträge anzeigen und filtern</a:t>
            </a:r>
          </a:p>
          <a:p>
            <a:pPr lvl="1"/>
            <a:r>
              <a:rPr lang="de-DE" dirty="0" smtClean="0"/>
              <a:t>Verbrauch erfassen und speichern</a:t>
            </a:r>
          </a:p>
          <a:p>
            <a:r>
              <a:rPr lang="de-DE" dirty="0" smtClean="0"/>
              <a:t>Im gesamten Netzwerk erreichbar</a:t>
            </a:r>
          </a:p>
          <a:p>
            <a:r>
              <a:rPr lang="de-DE" dirty="0" smtClean="0"/>
              <a:t>Nutzerverwaltung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7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Anforderungen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68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8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06" y="1648172"/>
            <a:ext cx="72961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de-DE" dirty="0" smtClean="0"/>
              <a:t>3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5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Anbindung an firmeninterne Datenbanken</a:t>
            </a:r>
          </a:p>
          <a:p>
            <a:r>
              <a:rPr lang="de-DE" dirty="0" smtClean="0"/>
              <a:t>Vorratsprüfung für Rezepte</a:t>
            </a:r>
          </a:p>
          <a:p>
            <a:r>
              <a:rPr lang="de-DE" dirty="0" smtClean="0"/>
              <a:t>Stoffspezifische Bestandsgrenzen</a:t>
            </a:r>
          </a:p>
          <a:p>
            <a:r>
              <a:rPr lang="de-DE" dirty="0" smtClean="0"/>
              <a:t>Ausgabe und Analyse von Verbrauchsstatistiken</a:t>
            </a:r>
          </a:p>
          <a:p>
            <a:r>
              <a:rPr lang="de-DE" dirty="0" smtClean="0"/>
              <a:t>Unterstützung verschiedener </a:t>
            </a:r>
            <a:r>
              <a:rPr lang="de-DE" dirty="0" err="1" smtClean="0"/>
              <a:t>Waagenmodelle</a:t>
            </a:r>
            <a:endParaRPr lang="de-DE" dirty="0" smtClean="0"/>
          </a:p>
          <a:p>
            <a:r>
              <a:rPr lang="de-DE" dirty="0" smtClean="0"/>
              <a:t>Drahtlose Übertragung der Einwaagen</a:t>
            </a:r>
          </a:p>
          <a:p>
            <a:r>
              <a:rPr lang="de-DE" dirty="0" smtClean="0"/>
              <a:t>Automatische Erkennung eingewogener Lieferungen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01.09.2017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9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 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6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228</Words>
  <Application>Microsoft Office PowerPoint</Application>
  <PresentationFormat>Bildschirmpräsentation (4:3)</PresentationFormat>
  <Paragraphs>96</Paragraphs>
  <Slides>11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Deimos</vt:lpstr>
      <vt:lpstr> Entwicklung eines webbasierten Chemikalienmanagementsystems zur Dokumentation der Bestandsmengen mittels Echtzeiterfassung der Auswaagen</vt:lpstr>
      <vt:lpstr>Gliederung</vt:lpstr>
      <vt:lpstr>1.1 Relationale Datenbanken</vt:lpstr>
      <vt:lpstr>1.2 HTML</vt:lpstr>
      <vt:lpstr>1.2 PHP</vt:lpstr>
      <vt:lpstr>1.2 CSS und Javascript</vt:lpstr>
      <vt:lpstr>2 Anforderungen</vt:lpstr>
      <vt:lpstr>PowerPoint-Präsentation</vt:lpstr>
      <vt:lpstr>4 Ausblick</vt:lpstr>
      <vt:lpstr>Vielen Dank für ihre Aufmerksamkeit</vt:lpstr>
      <vt:lpstr>Bildquellen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Schneider</dc:creator>
  <cp:lastModifiedBy>Martin Schneider</cp:lastModifiedBy>
  <cp:revision>171</cp:revision>
  <dcterms:created xsi:type="dcterms:W3CDTF">2016-01-11T14:09:34Z</dcterms:created>
  <dcterms:modified xsi:type="dcterms:W3CDTF">2017-08-29T09:39:28Z</dcterms:modified>
</cp:coreProperties>
</file>