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CEC3-2D29-4418-8A7E-B6AD9CCC15C9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cdn.icons8.com/app/uploads/2017/02/PC-on-Desk-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2560" y="732680"/>
            <a:ext cx="7406640" cy="1472184"/>
          </a:xfrm>
        </p:spPr>
        <p:txBody>
          <a:bodyPr/>
          <a:lstStyle/>
          <a:p>
            <a:r>
              <a:rPr lang="de-DE" dirty="0" smtClean="0"/>
              <a:t>Chemikaliendatenbank </a:t>
            </a:r>
            <a:br>
              <a:rPr lang="de-DE" dirty="0" smtClean="0"/>
            </a:br>
            <a:r>
              <a:rPr lang="de-DE" dirty="0" smtClean="0"/>
              <a:t>mit Live-Tracking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/>
          <a:p>
            <a:r>
              <a:rPr lang="de-DE" dirty="0" smtClean="0"/>
              <a:t>Geschäftsidee von Martin Schneider und Yahya </a:t>
            </a:r>
            <a:r>
              <a:rPr lang="de-DE" dirty="0" err="1" smtClean="0"/>
              <a:t>Delavari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Systeme</a:t>
            </a:r>
            <a:endParaRPr lang="de-DE" dirty="0"/>
          </a:p>
        </p:txBody>
      </p:sp>
      <p:pic>
        <p:nvPicPr>
          <p:cNvPr id="1026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58" y="1651975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exc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2"/>
          <a:stretch/>
        </p:blipFill>
        <p:spPr bwMode="auto">
          <a:xfrm>
            <a:off x="4355976" y="1086313"/>
            <a:ext cx="3352453" cy="266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851920" y="4077526"/>
            <a:ext cx="1944216" cy="17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7942"/>
            <a:ext cx="2204030" cy="191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444208" y="6063099"/>
            <a:ext cx="241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Lokale Datenbank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91337" y="5877272"/>
            <a:ext cx="18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Laborrechner</a:t>
            </a:r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" y="4446081"/>
            <a:ext cx="2009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5724128" y="3645024"/>
            <a:ext cx="81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Excel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78426" y="613568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Gedächtnis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113780" y="364502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Laborlisten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30" idx="3"/>
            <a:endCxn id="1031" idx="1"/>
          </p:cNvCxnSpPr>
          <p:nvPr/>
        </p:nvCxnSpPr>
        <p:spPr>
          <a:xfrm>
            <a:off x="5796136" y="4948988"/>
            <a:ext cx="576064" cy="10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30" idx="0"/>
          </p:cNvCxnSpPr>
          <p:nvPr/>
        </p:nvCxnSpPr>
        <p:spPr>
          <a:xfrm flipV="1">
            <a:off x="4824028" y="3573017"/>
            <a:ext cx="756084" cy="504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053"/>
            <a:ext cx="1257933" cy="11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88159" y="4950397"/>
            <a:ext cx="481016" cy="5356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1670794" y="6409556"/>
            <a:ext cx="1088651" cy="362555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Labor</a:t>
            </a:r>
            <a:endParaRPr lang="de-DE" sz="2400" b="1" dirty="0"/>
          </a:p>
        </p:txBody>
      </p:sp>
      <p:pic>
        <p:nvPicPr>
          <p:cNvPr id="1030" name="Picture 6" descr="Bildergebnis für laboratory 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1281113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633413" y="2583208"/>
            <a:ext cx="1381946" cy="12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2640841" y="4133411"/>
            <a:ext cx="878798" cy="11634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2" name="Picture 8" descr="Bildergebnis für laborat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86002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>
            <a:off x="5326601" y="3769648"/>
            <a:ext cx="1693671" cy="13875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2289147">
            <a:off x="5979489" y="4111961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Datei</a:t>
            </a:r>
            <a:endParaRPr lang="de-DE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7992977" y="4377833"/>
            <a:ext cx="53576" cy="1108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41809" y="47868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Patient</a:t>
            </a:r>
            <a:endParaRPr lang="de-DE" b="1" dirty="0"/>
          </a:p>
        </p:txBody>
      </p:sp>
      <p:pic>
        <p:nvPicPr>
          <p:cNvPr id="55" name="Picture 7" descr="Bildergebnis für barcod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7" y="3450550"/>
            <a:ext cx="790835" cy="7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51" y="-85583"/>
            <a:ext cx="15712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3419945" y="124805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Zentraler Server</a:t>
            </a:r>
            <a:endParaRPr lang="de-DE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3599762" y="3735227"/>
            <a:ext cx="17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Laborrechner</a:t>
            </a:r>
            <a:endParaRPr lang="de-DE" sz="2000" b="1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5137595" y="3202642"/>
            <a:ext cx="2674766" cy="532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0" t="75469"/>
          <a:stretch/>
        </p:blipFill>
        <p:spPr bwMode="auto">
          <a:xfrm>
            <a:off x="7904605" y="2608670"/>
            <a:ext cx="805520" cy="8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10" y="420350"/>
            <a:ext cx="804418" cy="8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/>
          <p:cNvCxnSpPr/>
          <p:nvPr/>
        </p:nvCxnSpPr>
        <p:spPr>
          <a:xfrm flipH="1">
            <a:off x="5155388" y="1026656"/>
            <a:ext cx="2582561" cy="16867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9886384">
            <a:off x="6196733" y="1313544"/>
            <a:ext cx="82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Report</a:t>
            </a:r>
            <a:endParaRPr lang="de-DE" sz="1400" b="1" dirty="0"/>
          </a:p>
        </p:txBody>
      </p:sp>
      <p:sp>
        <p:nvSpPr>
          <p:cNvPr id="71" name="Textfeld 70"/>
          <p:cNvSpPr txBox="1"/>
          <p:nvPr/>
        </p:nvSpPr>
        <p:spPr>
          <a:xfrm rot="718149">
            <a:off x="5628513" y="3547526"/>
            <a:ext cx="241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Verbrauchte Diagnostik Kits</a:t>
            </a:r>
            <a:endParaRPr lang="de-DE" sz="1400" b="1" dirty="0"/>
          </a:p>
        </p:txBody>
      </p:sp>
      <p:sp>
        <p:nvSpPr>
          <p:cNvPr id="74" name="Pfeil nach rechts 73"/>
          <p:cNvSpPr/>
          <p:nvPr/>
        </p:nvSpPr>
        <p:spPr>
          <a:xfrm rot="16200000">
            <a:off x="3980713" y="1593693"/>
            <a:ext cx="703610" cy="827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Bildergebnis für smartphon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00" y="216051"/>
            <a:ext cx="657110" cy="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erade Verbindung mit Pfeil 94"/>
          <p:cNvCxnSpPr/>
          <p:nvPr/>
        </p:nvCxnSpPr>
        <p:spPr>
          <a:xfrm flipH="1">
            <a:off x="1220677" y="875517"/>
            <a:ext cx="2420707" cy="281053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9" name="Picture 8" descr="Bildergebnis für laboratory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9" y="127664"/>
            <a:ext cx="946350" cy="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erade Verbindung mit Pfeil 99"/>
          <p:cNvCxnSpPr/>
          <p:nvPr/>
        </p:nvCxnSpPr>
        <p:spPr>
          <a:xfrm flipH="1">
            <a:off x="1113994" y="485204"/>
            <a:ext cx="2405645" cy="1259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8" name="Picture 14" descr="Bildergebnis für labor gerät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20" y="1708628"/>
            <a:ext cx="1251090" cy="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Gerader Verbinder 103"/>
          <p:cNvCxnSpPr/>
          <p:nvPr/>
        </p:nvCxnSpPr>
        <p:spPr>
          <a:xfrm>
            <a:off x="7681820" y="2007198"/>
            <a:ext cx="0" cy="1195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5137595" y="2671868"/>
            <a:ext cx="2544226" cy="2862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8" name="Picture 12" descr="Bildergebnis für smartpho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27" y="2101690"/>
            <a:ext cx="660420" cy="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mit Pfeil 120"/>
          <p:cNvCxnSpPr/>
          <p:nvPr/>
        </p:nvCxnSpPr>
        <p:spPr>
          <a:xfrm flipH="1">
            <a:off x="1129677" y="685524"/>
            <a:ext cx="2405099" cy="1639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3" name="Picture 12" descr="Bildergebnis für smartpho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74" y="1167819"/>
            <a:ext cx="599226" cy="5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kaufen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" y="2080786"/>
            <a:ext cx="915199" cy="9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Gerade Verbindung mit Pfeil 131"/>
          <p:cNvCxnSpPr/>
          <p:nvPr/>
        </p:nvCxnSpPr>
        <p:spPr>
          <a:xfrm>
            <a:off x="604241" y="1118919"/>
            <a:ext cx="10743" cy="8882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 flipH="1" flipV="1">
            <a:off x="468593" y="1110102"/>
            <a:ext cx="13270" cy="8629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Benutzerfreundlich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Dokumentierbar</a:t>
            </a:r>
            <a:endParaRPr lang="de-DE" dirty="0" smtClean="0"/>
          </a:p>
          <a:p>
            <a:r>
              <a:rPr lang="de-DE" dirty="0" smtClean="0"/>
              <a:t> Exakte Angabe von Restmengen</a:t>
            </a:r>
          </a:p>
          <a:p>
            <a:r>
              <a:rPr lang="de-DE" dirty="0" smtClean="0"/>
              <a:t> Export/Inventuren</a:t>
            </a:r>
          </a:p>
          <a:p>
            <a:r>
              <a:rPr lang="de-DE" dirty="0" smtClean="0"/>
              <a:t> Automatische Datensicherung</a:t>
            </a:r>
          </a:p>
          <a:p>
            <a:r>
              <a:rPr lang="de-DE" dirty="0" smtClean="0"/>
              <a:t> Erweiterbar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5085184"/>
            <a:ext cx="49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Einfach erreichbar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27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Vielen Dank für ihre </a:t>
            </a:r>
            <a:br>
              <a:rPr lang="de-DE" b="1" dirty="0" smtClean="0"/>
            </a:br>
            <a:r>
              <a:rPr lang="de-DE" b="1" dirty="0" smtClean="0"/>
              <a:t>Aufmerksamkeit!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587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https://maxcdn.icons8.com/app/uploads/2017/02/PC-on-Desk-5.png</a:t>
            </a:r>
            <a:endParaRPr lang="de-DE" dirty="0" smtClean="0"/>
          </a:p>
          <a:p>
            <a:r>
              <a:rPr lang="de-DE" dirty="0" smtClean="0"/>
              <a:t>http://de.freepik.com/freie-ikonen/nachricht-auf-einem-zettel_738969.htm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56</Words>
  <Application>Microsoft Office PowerPoint</Application>
  <PresentationFormat>Bildschirmpräsentation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Chemikaliendatenbank  mit Live-Tracking</vt:lpstr>
      <vt:lpstr>Bestehende Systeme</vt:lpstr>
      <vt:lpstr>Labor</vt:lpstr>
      <vt:lpstr>Vorteile</vt:lpstr>
      <vt:lpstr>Vielen Dank für ihre 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Windows-Benutzer</cp:lastModifiedBy>
  <cp:revision>23</cp:revision>
  <dcterms:created xsi:type="dcterms:W3CDTF">2017-10-18T07:12:32Z</dcterms:created>
  <dcterms:modified xsi:type="dcterms:W3CDTF">2017-10-19T20:52:10Z</dcterms:modified>
</cp:coreProperties>
</file>