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2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3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01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469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8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72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36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33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00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20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99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78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6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1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6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21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242D9A-B654-421E-892F-FA4542353B7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A3F5A4-CD02-4BB7-B642-E22865A90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30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PROCESO HITO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ROGER CAMACHO VALLEJOS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288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457200"/>
            <a:ext cx="9049575" cy="5148411"/>
          </a:xfrm>
        </p:spPr>
      </p:pic>
    </p:spTree>
    <p:extLst>
      <p:ext uri="{BB962C8B-B14F-4D97-AF65-F5344CB8AC3E}">
        <p14:creationId xmlns:p14="http://schemas.microsoft.com/office/powerpoint/2010/main" val="418506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52728"/>
          </a:xfrm>
        </p:spPr>
        <p:txBody>
          <a:bodyPr>
            <a:normAutofit/>
          </a:bodyPr>
          <a:lstStyle/>
          <a:p>
            <a:r>
              <a:rPr lang="es-ES" sz="3200" b="1" i="1" dirty="0" smtClean="0">
                <a:latin typeface="Algerian" panose="04020705040A02060702" pitchFamily="82" charset="0"/>
              </a:rPr>
              <a:t>INSTANCIAR 2 OBJETOS DE LA CLASE POLICIA Y DOS INSTANCIAS DE LA CLASE PROFESOR.</a:t>
            </a:r>
            <a:endParaRPr lang="es-ES" sz="3200" b="1" i="1" dirty="0">
              <a:latin typeface="Algerian" panose="04020705040A02060702" pitchFamily="82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86" y="2667000"/>
            <a:ext cx="8422166" cy="3124200"/>
          </a:xfrm>
        </p:spPr>
      </p:pic>
    </p:spTree>
    <p:extLst>
      <p:ext uri="{BB962C8B-B14F-4D97-AF65-F5344CB8AC3E}">
        <p14:creationId xmlns:p14="http://schemas.microsoft.com/office/powerpoint/2010/main" val="358622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 smtClean="0">
                <a:latin typeface="Algerian" panose="04020705040A02060702" pitchFamily="82" charset="0"/>
              </a:rPr>
              <a:t>INSTANCIAR 2 PROFESORES Y VERIFICAR SI TIENEN ASIGNADO UNA MISMA MATERIA.</a:t>
            </a:r>
            <a:endParaRPr lang="es-ES" b="1" i="1" dirty="0">
              <a:latin typeface="Algerian" panose="04020705040A02060702" pitchFamily="82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00" y="2757282"/>
            <a:ext cx="8154538" cy="2943636"/>
          </a:xfrm>
        </p:spPr>
      </p:pic>
    </p:spTree>
    <p:extLst>
      <p:ext uri="{BB962C8B-B14F-4D97-AF65-F5344CB8AC3E}">
        <p14:creationId xmlns:p14="http://schemas.microsoft.com/office/powerpoint/2010/main" val="27209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723" y="1752599"/>
            <a:ext cx="8858309" cy="1371600"/>
          </a:xfrm>
        </p:spPr>
        <p:txBody>
          <a:bodyPr/>
          <a:lstStyle/>
          <a:p>
            <a:r>
              <a:rPr lang="es-ES" b="1" i="1" dirty="0" smtClean="0">
                <a:latin typeface="Algerian" panose="04020705040A02060702" pitchFamily="82" charset="0"/>
              </a:rPr>
              <a:t>¿CUAL ES LA DESCRIPCION QUE CREES QUE DEFINE MEJOR EL CONCEPTO ‘CLASE’ EN LA PROGRAMACION ORIENTADA A OBJETOS?</a:t>
            </a:r>
            <a:endParaRPr lang="es-ES" b="1" i="1" dirty="0">
              <a:latin typeface="Algerian" panose="04020705040A02060702" pitchFamily="82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8858308" cy="1828800"/>
          </a:xfrm>
        </p:spPr>
        <p:txBody>
          <a:bodyPr/>
          <a:lstStyle/>
          <a:p>
            <a:r>
              <a:rPr lang="es-ES" dirty="0" smtClean="0"/>
              <a:t>ES UN MODELO O PLANTILLA A PARTIR DE LA CUAL CREAMOS 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82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9764396" cy="1371600"/>
          </a:xfrm>
        </p:spPr>
        <p:txBody>
          <a:bodyPr/>
          <a:lstStyle/>
          <a:p>
            <a:r>
              <a:rPr lang="es-ES" b="1" i="1" dirty="0" smtClean="0">
                <a:latin typeface="Algerian" panose="04020705040A02060702" pitchFamily="82" charset="0"/>
              </a:rPr>
              <a:t>¿Qué ELEMENTOS CREES QUE DEFINEN A UN OBJETO?</a:t>
            </a:r>
            <a:endParaRPr lang="es-ES" b="1" i="1" dirty="0">
              <a:latin typeface="Algerian" panose="04020705040A02060702" pitchFamily="82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9764396" cy="1828800"/>
          </a:xfrm>
        </p:spPr>
        <p:txBody>
          <a:bodyPr/>
          <a:lstStyle/>
          <a:p>
            <a:r>
              <a:rPr lang="es-ES" dirty="0" smtClean="0"/>
              <a:t>SUS ATRIBUTOS Y SUS METODOS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98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9142604" cy="1371600"/>
          </a:xfrm>
        </p:spPr>
        <p:txBody>
          <a:bodyPr/>
          <a:lstStyle/>
          <a:p>
            <a:r>
              <a:rPr lang="es-ES" b="1" i="1" dirty="0" smtClean="0">
                <a:latin typeface="Algerian" panose="04020705040A02060702" pitchFamily="82" charset="0"/>
              </a:rPr>
              <a:t>¿QUE CODIGO DE LOS SIGUIENTES TIENE QUE VER CON MANEJO DE INTERFACES?</a:t>
            </a:r>
            <a:endParaRPr lang="es-ES" b="1" i="1" dirty="0">
              <a:latin typeface="Algerian" panose="04020705040A02060702" pitchFamily="82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9142604" cy="1828800"/>
          </a:xfrm>
        </p:spPr>
        <p:txBody>
          <a:bodyPr/>
          <a:lstStyle/>
          <a:p>
            <a:r>
              <a:rPr lang="es-ES" dirty="0" smtClean="0"/>
              <a:t>PUBLIC CLASS MICLASE IMPLEMENTS PRODUCTO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95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9709532" cy="1371600"/>
          </a:xfrm>
        </p:spPr>
        <p:txBody>
          <a:bodyPr/>
          <a:lstStyle/>
          <a:p>
            <a:r>
              <a:rPr lang="es-ES" b="1" i="1" dirty="0" smtClean="0">
                <a:latin typeface="Algerian" panose="04020705040A02060702" pitchFamily="82" charset="0"/>
              </a:rPr>
              <a:t>¿Qué SIGNIFICA INSTANCIAR UNA CLASE?</a:t>
            </a:r>
            <a:endParaRPr lang="es-ES" b="1" i="1" dirty="0">
              <a:latin typeface="Algerian" panose="04020705040A02060702" pitchFamily="82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9709532" cy="1828800"/>
          </a:xfrm>
        </p:spPr>
        <p:txBody>
          <a:bodyPr/>
          <a:lstStyle/>
          <a:p>
            <a:r>
              <a:rPr lang="es-ES" dirty="0" smtClean="0"/>
              <a:t>CREAR UN OBJETO A PARTIR DE CLASE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41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9471788" cy="1371600"/>
          </a:xfrm>
        </p:spPr>
        <p:txBody>
          <a:bodyPr/>
          <a:lstStyle/>
          <a:p>
            <a:r>
              <a:rPr lang="es-ES" b="1" i="1" dirty="0" smtClean="0">
                <a:latin typeface="Algerian" panose="04020705040A02060702" pitchFamily="82" charset="0"/>
              </a:rPr>
              <a:t>DEFINA CON SUS PALABRAS QUE ES LA PROGRAMACION ORIENTADA A OBJETOS.</a:t>
            </a:r>
            <a:endParaRPr lang="es-ES" b="1" i="1" dirty="0">
              <a:latin typeface="Algerian" panose="04020705040A02060702" pitchFamily="82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9471788" cy="1828800"/>
          </a:xfrm>
        </p:spPr>
        <p:txBody>
          <a:bodyPr/>
          <a:lstStyle/>
          <a:p>
            <a:r>
              <a:rPr lang="es-ES" dirty="0" smtClean="0"/>
              <a:t>ES UNA FORMA DE PROGRAMAR DE COSAS QUE VEMOS EN LA VIDA REAL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845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i="1" dirty="0" smtClean="0">
                <a:latin typeface="Algerian" panose="04020705040A02060702" pitchFamily="82" charset="0"/>
              </a:rPr>
              <a:t>GENERAR EL SIGUIENTE DISEÑO DE CLASES EN JAVA MANEJANDO HERENCIA Y EL MANEJO DE INTERFACES</a:t>
            </a:r>
            <a:endParaRPr lang="es-ES" sz="2800" b="1" i="1" dirty="0">
              <a:latin typeface="Algerian" panose="04020705040A02060702" pitchFamily="82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2212848"/>
            <a:ext cx="6126480" cy="4443540"/>
          </a:xfrm>
        </p:spPr>
      </p:pic>
    </p:spTree>
    <p:extLst>
      <p:ext uri="{BB962C8B-B14F-4D97-AF65-F5344CB8AC3E}">
        <p14:creationId xmlns:p14="http://schemas.microsoft.com/office/powerpoint/2010/main" val="358797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9" y="786384"/>
            <a:ext cx="5719496" cy="4833020"/>
          </a:xfr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65" y="786384"/>
            <a:ext cx="6001790" cy="4833020"/>
          </a:xfrm>
        </p:spPr>
      </p:pic>
    </p:spTree>
    <p:extLst>
      <p:ext uri="{BB962C8B-B14F-4D97-AF65-F5344CB8AC3E}">
        <p14:creationId xmlns:p14="http://schemas.microsoft.com/office/powerpoint/2010/main" val="27394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0" y="1113273"/>
            <a:ext cx="6163396" cy="4314938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232" y="1113273"/>
            <a:ext cx="5532869" cy="4314938"/>
          </a:xfrm>
        </p:spPr>
      </p:pic>
    </p:spTree>
    <p:extLst>
      <p:ext uri="{BB962C8B-B14F-4D97-AF65-F5344CB8AC3E}">
        <p14:creationId xmlns:p14="http://schemas.microsoft.com/office/powerpoint/2010/main" val="4165874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120</TotalTime>
  <Words>154</Words>
  <Application>Microsoft Office PowerPoint</Application>
  <PresentationFormat>Panorámica</PresentationFormat>
  <Paragraphs>15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Algerian</vt:lpstr>
      <vt:lpstr>Arial</vt:lpstr>
      <vt:lpstr>Corbel</vt:lpstr>
      <vt:lpstr>Parallax</vt:lpstr>
      <vt:lpstr>PROCESO HITO </vt:lpstr>
      <vt:lpstr>¿CUAL ES LA DESCRIPCION QUE CREES QUE DEFINE MEJOR EL CONCEPTO ‘CLASE’ EN LA PROGRAMACION ORIENTADA A OBJETOS?</vt:lpstr>
      <vt:lpstr>¿Qué ELEMENTOS CREES QUE DEFINEN A UN OBJETO?</vt:lpstr>
      <vt:lpstr>¿QUE CODIGO DE LOS SIGUIENTES TIENE QUE VER CON MANEJO DE INTERFACES?</vt:lpstr>
      <vt:lpstr>¿Qué SIGNIFICA INSTANCIAR UNA CLASE?</vt:lpstr>
      <vt:lpstr>DEFINA CON SUS PALABRAS QUE ES LA PROGRAMACION ORIENTADA A OBJETOS.</vt:lpstr>
      <vt:lpstr>GENERAR EL SIGUIENTE DISEÑO DE CLASES EN JAVA MANEJANDO HERENCIA Y EL MANEJO DE INTERFACES</vt:lpstr>
      <vt:lpstr>Presentación de PowerPoint</vt:lpstr>
      <vt:lpstr>Presentación de PowerPoint</vt:lpstr>
      <vt:lpstr>Presentación de PowerPoint</vt:lpstr>
      <vt:lpstr>INSTANCIAR 2 OBJETOS DE LA CLASE POLICIA Y DOS INSTANCIAS DE LA CLASE PROFESOR.</vt:lpstr>
      <vt:lpstr>INSTANCIAR 2 PROFESORES Y VERIFICAR SI TIENEN ASIGNADO UNA MISMA MATERIA.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HITO</dc:title>
  <dc:creator>Usuario de Windows</dc:creator>
  <cp:lastModifiedBy>Usuario de Windows</cp:lastModifiedBy>
  <cp:revision>8</cp:revision>
  <dcterms:created xsi:type="dcterms:W3CDTF">2020-04-08T09:37:54Z</dcterms:created>
  <dcterms:modified xsi:type="dcterms:W3CDTF">2020-04-10T19:33:27Z</dcterms:modified>
</cp:coreProperties>
</file>